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0"/>
  </p:notesMasterIdLst>
  <p:handoutMasterIdLst>
    <p:handoutMasterId r:id="rId11"/>
  </p:handoutMasterIdLst>
  <p:sldIdLst>
    <p:sldId id="256" r:id="rId2"/>
    <p:sldId id="266" r:id="rId3"/>
    <p:sldId id="269" r:id="rId4"/>
    <p:sldId id="270" r:id="rId5"/>
    <p:sldId id="271" r:id="rId6"/>
    <p:sldId id="272" r:id="rId7"/>
    <p:sldId id="273" r:id="rId8"/>
    <p:sldId id="274" r:id="rId9"/>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216"/>
    <p:restoredTop sz="94694"/>
  </p:normalViewPr>
  <p:slideViewPr>
    <p:cSldViewPr snapToGrid="0" snapToObjects="1">
      <p:cViewPr>
        <p:scale>
          <a:sx n="95" d="100"/>
          <a:sy n="95" d="100"/>
        </p:scale>
        <p:origin x="704" y="-13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52C9C9F-45B0-CF48-8065-55FECDAF788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7E1D255-3D8B-5847-8573-45ED078D958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0EB294F-7AA8-0C48-883B-228BCD4E5DD5}" type="datetimeFigureOut">
              <a:rPr lang="en-US" smtClean="0"/>
              <a:t>10/3/2022</a:t>
            </a:fld>
            <a:endParaRPr lang="en-US"/>
          </a:p>
        </p:txBody>
      </p:sp>
      <p:sp>
        <p:nvSpPr>
          <p:cNvPr id="4" name="Footer Placeholder 3">
            <a:extLst>
              <a:ext uri="{FF2B5EF4-FFF2-40B4-BE49-F238E27FC236}">
                <a16:creationId xmlns:a16="http://schemas.microsoft.com/office/drawing/2014/main" id="{ACB79B95-97E5-7B43-99CF-A518ECF3D8A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9CDE643-2E3B-2C4C-9046-6CF71939631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77BBA79-B11D-9E47-B16A-594C9D24D905}" type="slidenum">
              <a:rPr lang="en-US" smtClean="0"/>
              <a:t>‹#›</a:t>
            </a:fld>
            <a:endParaRPr lang="en-US"/>
          </a:p>
        </p:txBody>
      </p:sp>
    </p:spTree>
    <p:extLst>
      <p:ext uri="{BB962C8B-B14F-4D97-AF65-F5344CB8AC3E}">
        <p14:creationId xmlns:p14="http://schemas.microsoft.com/office/powerpoint/2010/main" val="10173133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AD5499-2565-6C40-A564-DB951A880E12}" type="datetimeFigureOut">
              <a:rPr lang="en-US" smtClean="0"/>
              <a:t>10/3/2022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DB04BE-E89C-2147-80AF-97F8C4A62E05}" type="slidenum">
              <a:rPr lang="en-US" smtClean="0"/>
              <a:t>‹#›</a:t>
            </a:fld>
            <a:endParaRPr lang="en-US"/>
          </a:p>
        </p:txBody>
      </p:sp>
    </p:spTree>
    <p:extLst>
      <p:ext uri="{BB962C8B-B14F-4D97-AF65-F5344CB8AC3E}">
        <p14:creationId xmlns:p14="http://schemas.microsoft.com/office/powerpoint/2010/main" val="2366167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57950" y="4767263"/>
            <a:ext cx="2057400" cy="273844"/>
          </a:xfrm>
          <a:prstGeom prst="rect">
            <a:avLst/>
          </a:prstGeom>
        </p:spPr>
        <p:txBody>
          <a:bodyPr/>
          <a:lstStyle>
            <a:lvl1pPr>
              <a:defRPr sz="1200">
                <a:solidFill>
                  <a:schemeClr val="bg2"/>
                </a:solidFill>
              </a:defRPr>
            </a:lvl1pPr>
          </a:lstStyle>
          <a:p>
            <a:fld id="{0B8F101A-5762-A94D-B26B-936FC3619C3C}" type="slidenum">
              <a:rPr lang="en-US" smtClean="0"/>
              <a:pPr/>
              <a:t>‹#›</a:t>
            </a:fld>
            <a:endParaRPr lang="en-US" dirty="0"/>
          </a:p>
        </p:txBody>
      </p:sp>
      <p:sp>
        <p:nvSpPr>
          <p:cNvPr id="5" name="Footer Placeholder 4"/>
          <p:cNvSpPr>
            <a:spLocks noGrp="1"/>
          </p:cNvSpPr>
          <p:nvPr>
            <p:ph type="ftr" sz="quarter" idx="11"/>
          </p:nvPr>
        </p:nvSpPr>
        <p:spPr>
          <a:xfrm>
            <a:off x="3028950" y="4767263"/>
            <a:ext cx="3086100" cy="273844"/>
          </a:xfrm>
          <a:prstGeom prst="rect">
            <a:avLst/>
          </a:prstGeom>
        </p:spPr>
        <p:txBody>
          <a:bodyPr/>
          <a:lstStyle>
            <a:lvl1pPr>
              <a:defRPr sz="1200">
                <a:solidFill>
                  <a:schemeClr val="bg2"/>
                </a:solidFill>
              </a:defRPr>
            </a:lvl1pPr>
          </a:lstStyle>
          <a:p>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2400">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Tree>
    <p:extLst>
      <p:ext uri="{BB962C8B-B14F-4D97-AF65-F5344CB8AC3E}">
        <p14:creationId xmlns:p14="http://schemas.microsoft.com/office/powerpoint/2010/main" val="40939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1_Content with Caption">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6457950" y="4767263"/>
            <a:ext cx="2057400" cy="273844"/>
          </a:xfrm>
          <a:prstGeom prst="rect">
            <a:avLst/>
          </a:prstGeom>
        </p:spPr>
        <p:txBody>
          <a:bodyPr/>
          <a:lstStyle>
            <a:lvl1pPr>
              <a:defRPr sz="1200">
                <a:solidFill>
                  <a:schemeClr val="bg1"/>
                </a:solidFill>
              </a:defRPr>
            </a:lvl1pPr>
          </a:lstStyle>
          <a:p>
            <a:fld id="{0B8F101A-5762-A94D-B26B-936FC3619C3C}" type="slidenum">
              <a:rPr lang="en-US" smtClean="0"/>
              <a:pPr/>
              <a:t>‹#›</a:t>
            </a:fld>
            <a:endParaRPr lang="en-US" dirty="0"/>
          </a:p>
        </p:txBody>
      </p:sp>
      <p:sp>
        <p:nvSpPr>
          <p:cNvPr id="6" name="Footer Placeholder 5"/>
          <p:cNvSpPr>
            <a:spLocks noGrp="1"/>
          </p:cNvSpPr>
          <p:nvPr>
            <p:ph type="ftr" sz="quarter" idx="11"/>
          </p:nvPr>
        </p:nvSpPr>
        <p:spPr>
          <a:xfrm>
            <a:off x="3028950" y="4767263"/>
            <a:ext cx="3086100" cy="273844"/>
          </a:xfrm>
          <a:prstGeom prst="rect">
            <a:avLst/>
          </a:prstGeom>
        </p:spPr>
        <p:txBody>
          <a:bodyPr/>
          <a:lstStyle>
            <a:lvl1pPr>
              <a:defRPr sz="1200">
                <a:solidFill>
                  <a:schemeClr val="bg1"/>
                </a:solidFill>
              </a:defRPr>
            </a:lvl1pPr>
          </a:lstStyle>
          <a:p>
            <a:endParaRPr lang="en-US" dirty="0"/>
          </a:p>
        </p:txBody>
      </p:sp>
      <p:sp>
        <p:nvSpPr>
          <p:cNvPr id="4" name="Text Placeholder 3"/>
          <p:cNvSpPr>
            <a:spLocks noGrp="1"/>
          </p:cNvSpPr>
          <p:nvPr>
            <p:ph type="body" sz="half" idx="2"/>
          </p:nvPr>
        </p:nvSpPr>
        <p:spPr>
          <a:xfrm>
            <a:off x="629841" y="1177528"/>
            <a:ext cx="3083716" cy="3224213"/>
          </a:xfrm>
        </p:spPr>
        <p:txBody>
          <a:bodyPr/>
          <a:lstStyle>
            <a:lvl1pPr marL="0" indent="0">
              <a:buNone/>
              <a:defRPr sz="180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3" name="Content Placeholder 2"/>
          <p:cNvSpPr>
            <a:spLocks noGrp="1"/>
          </p:cNvSpPr>
          <p:nvPr>
            <p:ph idx="1"/>
          </p:nvPr>
        </p:nvSpPr>
        <p:spPr>
          <a:xfrm>
            <a:off x="3885009" y="387178"/>
            <a:ext cx="4629150" cy="401456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27458" y="387178"/>
            <a:ext cx="3086099" cy="790350"/>
          </a:xfrm>
        </p:spPr>
        <p:txBody>
          <a:bodyPr anchor="t" anchorCtr="0"/>
          <a:lstStyle>
            <a:lvl1pPr>
              <a:defRPr sz="2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434398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6457950" y="4767263"/>
            <a:ext cx="2057400" cy="273844"/>
          </a:xfrm>
          <a:prstGeom prst="rect">
            <a:avLst/>
          </a:prstGeom>
        </p:spPr>
        <p:txBody>
          <a:bodyPr/>
          <a:lstStyle>
            <a:lvl1pPr>
              <a:defRPr sz="1200">
                <a:solidFill>
                  <a:schemeClr val="bg2"/>
                </a:solidFill>
              </a:defRPr>
            </a:lvl1pPr>
          </a:lstStyle>
          <a:p>
            <a:fld id="{0B8F101A-5762-A94D-B26B-936FC3619C3C}" type="slidenum">
              <a:rPr lang="en-US" smtClean="0"/>
              <a:pPr/>
              <a:t>‹#›</a:t>
            </a:fld>
            <a:endParaRPr lang="en-US" dirty="0"/>
          </a:p>
        </p:txBody>
      </p:sp>
      <p:sp>
        <p:nvSpPr>
          <p:cNvPr id="6" name="Footer Placeholder 5"/>
          <p:cNvSpPr>
            <a:spLocks noGrp="1"/>
          </p:cNvSpPr>
          <p:nvPr>
            <p:ph type="ftr" sz="quarter" idx="11"/>
          </p:nvPr>
        </p:nvSpPr>
        <p:spPr>
          <a:xfrm>
            <a:off x="3028950" y="4767263"/>
            <a:ext cx="3086100" cy="273844"/>
          </a:xfrm>
          <a:prstGeom prst="rect">
            <a:avLst/>
          </a:prstGeom>
        </p:spPr>
        <p:txBody>
          <a:bodyPr/>
          <a:lstStyle>
            <a:lvl1pPr>
              <a:defRPr sz="1200">
                <a:solidFill>
                  <a:schemeClr val="bg2"/>
                </a:solidFill>
              </a:defRPr>
            </a:lvl1pPr>
          </a:lstStyle>
          <a:p>
            <a:endParaRPr lang="en-US" dirty="0"/>
          </a:p>
        </p:txBody>
      </p:sp>
      <p:sp>
        <p:nvSpPr>
          <p:cNvPr id="4" name="Text Placeholder 3"/>
          <p:cNvSpPr>
            <a:spLocks noGrp="1"/>
          </p:cNvSpPr>
          <p:nvPr>
            <p:ph type="body" sz="half" idx="2"/>
          </p:nvPr>
        </p:nvSpPr>
        <p:spPr>
          <a:xfrm>
            <a:off x="625288" y="1188204"/>
            <a:ext cx="3142413" cy="3213538"/>
          </a:xfrm>
        </p:spPr>
        <p:txBody>
          <a:bodyPr/>
          <a:lstStyle>
            <a:lvl1pPr marL="0" indent="0">
              <a:buNone/>
              <a:defRPr sz="160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3" name="Picture Placeholder 2"/>
          <p:cNvSpPr>
            <a:spLocks noGrp="1" noChangeAspect="1"/>
          </p:cNvSpPr>
          <p:nvPr>
            <p:ph type="pic" idx="1"/>
          </p:nvPr>
        </p:nvSpPr>
        <p:spPr>
          <a:xfrm>
            <a:off x="3887391" y="280087"/>
            <a:ext cx="4629150" cy="411570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 name="Title 1"/>
          <p:cNvSpPr>
            <a:spLocks noGrp="1"/>
          </p:cNvSpPr>
          <p:nvPr>
            <p:ph type="title"/>
          </p:nvPr>
        </p:nvSpPr>
        <p:spPr>
          <a:xfrm>
            <a:off x="625289" y="388941"/>
            <a:ext cx="3142414" cy="753134"/>
          </a:xfrm>
        </p:spPr>
        <p:txBody>
          <a:bodyPr anchor="t" anchorCtr="0"/>
          <a:lstStyle>
            <a:lvl1pPr>
              <a:defRPr sz="2400"/>
            </a:lvl1pPr>
          </a:lstStyle>
          <a:p>
            <a:r>
              <a:rPr lang="en-US"/>
              <a:t>Click to edit Master title style</a:t>
            </a:r>
            <a:endParaRPr lang="en-US" dirty="0"/>
          </a:p>
        </p:txBody>
      </p:sp>
    </p:spTree>
    <p:extLst>
      <p:ext uri="{BB962C8B-B14F-4D97-AF65-F5344CB8AC3E}">
        <p14:creationId xmlns:p14="http://schemas.microsoft.com/office/powerpoint/2010/main" val="3085881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57950" y="4767263"/>
            <a:ext cx="2057400" cy="273844"/>
          </a:xfrm>
          <a:prstGeom prst="rect">
            <a:avLst/>
          </a:prstGeom>
        </p:spPr>
        <p:txBody>
          <a:bodyPr/>
          <a:lstStyle>
            <a:lvl1pPr>
              <a:defRPr sz="1200">
                <a:solidFill>
                  <a:schemeClr val="bg2"/>
                </a:solidFill>
              </a:defRPr>
            </a:lvl1pPr>
          </a:lstStyle>
          <a:p>
            <a:fld id="{0B8F101A-5762-A94D-B26B-936FC3619C3C}" type="slidenum">
              <a:rPr lang="en-US" smtClean="0"/>
              <a:pPr/>
              <a:t>‹#›</a:t>
            </a:fld>
            <a:endParaRPr lang="en-US" dirty="0"/>
          </a:p>
        </p:txBody>
      </p:sp>
      <p:sp>
        <p:nvSpPr>
          <p:cNvPr id="5" name="Footer Placeholder 4"/>
          <p:cNvSpPr>
            <a:spLocks noGrp="1"/>
          </p:cNvSpPr>
          <p:nvPr>
            <p:ph type="ftr" sz="quarter" idx="11"/>
          </p:nvPr>
        </p:nvSpPr>
        <p:spPr>
          <a:xfrm>
            <a:off x="3028950" y="4767263"/>
            <a:ext cx="3086100" cy="273844"/>
          </a:xfrm>
          <a:prstGeom prst="rect">
            <a:avLst/>
          </a:prstGeom>
        </p:spPr>
        <p:txBody>
          <a:bodyPr/>
          <a:lstStyle>
            <a:lvl1pPr>
              <a:defRPr sz="1200">
                <a:solidFill>
                  <a:schemeClr val="bg2"/>
                </a:solidFill>
              </a:defRPr>
            </a:lvl1pPr>
          </a:lstStyle>
          <a:p>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24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Tree>
    <p:extLst>
      <p:ext uri="{BB962C8B-B14F-4D97-AF65-F5344CB8AC3E}">
        <p14:creationId xmlns:p14="http://schemas.microsoft.com/office/powerpoint/2010/main" val="931081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57950" y="4767263"/>
            <a:ext cx="2057400" cy="273844"/>
          </a:xfrm>
          <a:prstGeom prst="rect">
            <a:avLst/>
          </a:prstGeom>
        </p:spPr>
        <p:txBody>
          <a:bodyPr/>
          <a:lstStyle>
            <a:lvl1pPr>
              <a:defRPr sz="1200">
                <a:solidFill>
                  <a:schemeClr val="bg1"/>
                </a:solidFill>
              </a:defRPr>
            </a:lvl1pPr>
          </a:lstStyle>
          <a:p>
            <a:fld id="{0B8F101A-5762-A94D-B26B-936FC3619C3C}" type="slidenum">
              <a:rPr lang="en-US" smtClean="0"/>
              <a:pPr/>
              <a:t>‹#›</a:t>
            </a:fld>
            <a:endParaRPr lang="en-US" dirty="0"/>
          </a:p>
        </p:txBody>
      </p:sp>
      <p:sp>
        <p:nvSpPr>
          <p:cNvPr id="5" name="Footer Placeholder 4"/>
          <p:cNvSpPr>
            <a:spLocks noGrp="1"/>
          </p:cNvSpPr>
          <p:nvPr>
            <p:ph type="ftr" sz="quarter" idx="11"/>
          </p:nvPr>
        </p:nvSpPr>
        <p:spPr>
          <a:xfrm>
            <a:off x="3028950" y="4767263"/>
            <a:ext cx="3086100" cy="273844"/>
          </a:xfrm>
          <a:prstGeom prst="rect">
            <a:avLst/>
          </a:prstGeom>
        </p:spPr>
        <p:txBody>
          <a:bodyPr/>
          <a:lstStyle>
            <a:lvl1pPr>
              <a:defRPr sz="1200">
                <a:solidFill>
                  <a:schemeClr val="bg2"/>
                </a:solidFill>
              </a:defRPr>
            </a:lvl1pPr>
          </a:lstStyle>
          <a:p>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2400">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2" name="Title 1"/>
          <p:cNvSpPr>
            <a:spLocks noGrp="1"/>
          </p:cNvSpPr>
          <p:nvPr>
            <p:ph type="ctrTitle"/>
          </p:nvPr>
        </p:nvSpPr>
        <p:spPr>
          <a:xfrm>
            <a:off x="1143000" y="841772"/>
            <a:ext cx="6858000" cy="1790700"/>
          </a:xfrm>
        </p:spPr>
        <p:txBody>
          <a:bodyPr anchor="b"/>
          <a:lstStyle>
            <a:lvl1pPr algn="ctr">
              <a:defRPr sz="45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961566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57950" y="4767263"/>
            <a:ext cx="2057400" cy="273844"/>
          </a:xfrm>
          <a:prstGeom prst="rect">
            <a:avLst/>
          </a:prstGeom>
        </p:spPr>
        <p:txBody>
          <a:bodyPr/>
          <a:lstStyle>
            <a:lvl1pPr>
              <a:defRPr sz="1200">
                <a:solidFill>
                  <a:schemeClr val="bg2"/>
                </a:solidFill>
              </a:defRPr>
            </a:lvl1pPr>
          </a:lstStyle>
          <a:p>
            <a:fld id="{0B8F101A-5762-A94D-B26B-936FC3619C3C}" type="slidenum">
              <a:rPr lang="en-US" smtClean="0"/>
              <a:pPr/>
              <a:t>‹#›</a:t>
            </a:fld>
            <a:endParaRPr lang="en-US" dirty="0"/>
          </a:p>
        </p:txBody>
      </p:sp>
      <p:sp>
        <p:nvSpPr>
          <p:cNvPr id="5" name="Footer Placeholder 4"/>
          <p:cNvSpPr>
            <a:spLocks noGrp="1"/>
          </p:cNvSpPr>
          <p:nvPr>
            <p:ph type="ftr" sz="quarter" idx="11"/>
          </p:nvPr>
        </p:nvSpPr>
        <p:spPr>
          <a:xfrm>
            <a:off x="3028950" y="4767263"/>
            <a:ext cx="3086100" cy="273844"/>
          </a:xfrm>
          <a:prstGeom prst="rect">
            <a:avLst/>
          </a:prstGeom>
        </p:spPr>
        <p:txBody>
          <a:bodyPr/>
          <a:lstStyle>
            <a:lvl1pPr>
              <a:defRPr sz="1200">
                <a:solidFill>
                  <a:schemeClr val="bg2"/>
                </a:solidFill>
              </a:defRPr>
            </a:lvl1pPr>
          </a:lstStyle>
          <a:p>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28650" y="387178"/>
            <a:ext cx="7886700" cy="880838"/>
          </a:xfrm>
        </p:spPr>
        <p:txBody>
          <a:bodyPr/>
          <a:lstStyle/>
          <a:p>
            <a:r>
              <a:rPr lang="en-US"/>
              <a:t>Click to edit Master title style</a:t>
            </a:r>
            <a:endParaRPr lang="en-US" dirty="0"/>
          </a:p>
        </p:txBody>
      </p:sp>
    </p:spTree>
    <p:extLst>
      <p:ext uri="{BB962C8B-B14F-4D97-AF65-F5344CB8AC3E}">
        <p14:creationId xmlns:p14="http://schemas.microsoft.com/office/powerpoint/2010/main" val="68811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457950" y="4767263"/>
            <a:ext cx="2057400" cy="273844"/>
          </a:xfrm>
          <a:prstGeom prst="rect">
            <a:avLst/>
          </a:prstGeom>
        </p:spPr>
        <p:txBody>
          <a:bodyPr/>
          <a:lstStyle>
            <a:lvl1pPr>
              <a:defRPr sz="1200">
                <a:solidFill>
                  <a:schemeClr val="bg2"/>
                </a:solidFill>
              </a:defRPr>
            </a:lvl1pPr>
          </a:lstStyle>
          <a:p>
            <a:fld id="{0B8F101A-5762-A94D-B26B-936FC3619C3C}" type="slidenum">
              <a:rPr lang="en-US" smtClean="0"/>
              <a:pPr/>
              <a:t>‹#›</a:t>
            </a:fld>
            <a:endParaRPr lang="en-US" dirty="0"/>
          </a:p>
        </p:txBody>
      </p:sp>
      <p:sp>
        <p:nvSpPr>
          <p:cNvPr id="5" name="Footer Placeholder 4"/>
          <p:cNvSpPr>
            <a:spLocks noGrp="1"/>
          </p:cNvSpPr>
          <p:nvPr>
            <p:ph type="ftr" sz="quarter" idx="11"/>
          </p:nvPr>
        </p:nvSpPr>
        <p:spPr>
          <a:xfrm>
            <a:off x="3028950" y="4767263"/>
            <a:ext cx="3086100" cy="273844"/>
          </a:xfrm>
          <a:prstGeom prst="rect">
            <a:avLst/>
          </a:prstGeom>
        </p:spPr>
        <p:txBody>
          <a:bodyPr/>
          <a:lstStyle>
            <a:lvl1pPr>
              <a:defRPr sz="1200">
                <a:solidFill>
                  <a:schemeClr val="bg2"/>
                </a:solidFill>
              </a:defRPr>
            </a:lvl1pPr>
          </a:lstStyle>
          <a:p>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lgn="ctr">
              <a:buNone/>
              <a:defRPr sz="240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2" name="Title 1"/>
          <p:cNvSpPr>
            <a:spLocks noGrp="1"/>
          </p:cNvSpPr>
          <p:nvPr>
            <p:ph type="title"/>
          </p:nvPr>
        </p:nvSpPr>
        <p:spPr>
          <a:xfrm>
            <a:off x="623888" y="1282304"/>
            <a:ext cx="7886700" cy="2139553"/>
          </a:xfrm>
        </p:spPr>
        <p:txBody>
          <a:bodyPr anchor="b"/>
          <a:lstStyle>
            <a:lvl1pPr algn="ctr">
              <a:defRPr sz="4500"/>
            </a:lvl1pPr>
          </a:lstStyle>
          <a:p>
            <a:r>
              <a:rPr lang="en-US"/>
              <a:t>Click to edit Master title style</a:t>
            </a:r>
            <a:endParaRPr lang="en-US" dirty="0"/>
          </a:p>
        </p:txBody>
      </p:sp>
    </p:spTree>
    <p:extLst>
      <p:ext uri="{BB962C8B-B14F-4D97-AF65-F5344CB8AC3E}">
        <p14:creationId xmlns:p14="http://schemas.microsoft.com/office/powerpoint/2010/main" val="205478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6457950" y="4767263"/>
            <a:ext cx="2057400" cy="273844"/>
          </a:xfrm>
          <a:prstGeom prst="rect">
            <a:avLst/>
          </a:prstGeom>
        </p:spPr>
        <p:txBody>
          <a:bodyPr/>
          <a:lstStyle>
            <a:lvl1pPr>
              <a:defRPr sz="1200">
                <a:solidFill>
                  <a:schemeClr val="bg2"/>
                </a:solidFill>
              </a:defRPr>
            </a:lvl1pPr>
          </a:lstStyle>
          <a:p>
            <a:fld id="{0B8F101A-5762-A94D-B26B-936FC3619C3C}" type="slidenum">
              <a:rPr lang="en-US" smtClean="0"/>
              <a:pPr/>
              <a:t>‹#›</a:t>
            </a:fld>
            <a:endParaRPr lang="en-US" dirty="0"/>
          </a:p>
        </p:txBody>
      </p:sp>
      <p:sp>
        <p:nvSpPr>
          <p:cNvPr id="6" name="Footer Placeholder 5"/>
          <p:cNvSpPr>
            <a:spLocks noGrp="1"/>
          </p:cNvSpPr>
          <p:nvPr>
            <p:ph type="ftr" sz="quarter" idx="11"/>
          </p:nvPr>
        </p:nvSpPr>
        <p:spPr>
          <a:xfrm>
            <a:off x="3028950" y="4767263"/>
            <a:ext cx="3086100" cy="273844"/>
          </a:xfrm>
          <a:prstGeom prst="rect">
            <a:avLst/>
          </a:prstGeom>
        </p:spPr>
        <p:txBody>
          <a:bodyPr/>
          <a:lstStyle>
            <a:lvl1pPr>
              <a:defRPr sz="1200">
                <a:solidFill>
                  <a:schemeClr val="bg2"/>
                </a:solidFill>
              </a:defRPr>
            </a:lvl1pPr>
          </a:lstStyle>
          <a:p>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Tree>
    <p:extLst>
      <p:ext uri="{BB962C8B-B14F-4D97-AF65-F5344CB8AC3E}">
        <p14:creationId xmlns:p14="http://schemas.microsoft.com/office/powerpoint/2010/main" val="3470353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a:xfrm>
            <a:off x="6457950" y="4767263"/>
            <a:ext cx="2057400" cy="273844"/>
          </a:xfrm>
          <a:prstGeom prst="rect">
            <a:avLst/>
          </a:prstGeom>
        </p:spPr>
        <p:txBody>
          <a:bodyPr/>
          <a:lstStyle>
            <a:lvl1pPr>
              <a:defRPr sz="1200">
                <a:solidFill>
                  <a:schemeClr val="bg2"/>
                </a:solidFill>
              </a:defRPr>
            </a:lvl1pPr>
          </a:lstStyle>
          <a:p>
            <a:fld id="{0B8F101A-5762-A94D-B26B-936FC3619C3C}" type="slidenum">
              <a:rPr lang="en-US" smtClean="0"/>
              <a:pPr/>
              <a:t>‹#›</a:t>
            </a:fld>
            <a:endParaRPr lang="en-US" dirty="0"/>
          </a:p>
        </p:txBody>
      </p:sp>
      <p:sp>
        <p:nvSpPr>
          <p:cNvPr id="8" name="Footer Placeholder 7"/>
          <p:cNvSpPr>
            <a:spLocks noGrp="1"/>
          </p:cNvSpPr>
          <p:nvPr>
            <p:ph type="ftr" sz="quarter" idx="11"/>
          </p:nvPr>
        </p:nvSpPr>
        <p:spPr>
          <a:xfrm>
            <a:off x="3028950" y="4767263"/>
            <a:ext cx="3086100" cy="273844"/>
          </a:xfrm>
          <a:prstGeom prst="rect">
            <a:avLst/>
          </a:prstGeom>
        </p:spPr>
        <p:txBody>
          <a:bodyPr/>
          <a:lstStyle>
            <a:lvl1pPr>
              <a:defRPr sz="1200">
                <a:solidFill>
                  <a:schemeClr val="bg2"/>
                </a:solidFill>
              </a:defRPr>
            </a:lvl1pPr>
          </a:lstStyle>
          <a:p>
            <a:endParaRPr lang="en-US" dirty="0"/>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 name="Title 1"/>
          <p:cNvSpPr>
            <a:spLocks noGrp="1"/>
          </p:cNvSpPr>
          <p:nvPr>
            <p:ph type="title"/>
          </p:nvPr>
        </p:nvSpPr>
        <p:spPr>
          <a:xfrm>
            <a:off x="629841" y="273844"/>
            <a:ext cx="7886700" cy="994172"/>
          </a:xfrm>
        </p:spPr>
        <p:txBody>
          <a:bodyPr/>
          <a:lstStyle>
            <a:lvl1pPr algn="l">
              <a:defRPr/>
            </a:lvl1pPr>
          </a:lstStyle>
          <a:p>
            <a:r>
              <a:rPr lang="en-US"/>
              <a:t>Click to edit Master title style</a:t>
            </a:r>
            <a:endParaRPr lang="en-US" dirty="0"/>
          </a:p>
        </p:txBody>
      </p:sp>
    </p:spTree>
    <p:extLst>
      <p:ext uri="{BB962C8B-B14F-4D97-AF65-F5344CB8AC3E}">
        <p14:creationId xmlns:p14="http://schemas.microsoft.com/office/powerpoint/2010/main" val="3296729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934070"/>
            <a:ext cx="7886700" cy="883968"/>
          </a:xfrm>
        </p:spPr>
        <p:txBody>
          <a:bodyPr/>
          <a:lstStyle>
            <a:lvl1pPr algn="ctr">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957220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3028950" y="4767263"/>
            <a:ext cx="3086100" cy="273844"/>
          </a:xfrm>
          <a:prstGeom prst="rect">
            <a:avLst/>
          </a:prstGeom>
        </p:spPr>
        <p:txBody>
          <a:bodyPr/>
          <a:lstStyle>
            <a:lvl1pPr>
              <a:defRPr sz="1200">
                <a:solidFill>
                  <a:schemeClr val="bg1"/>
                </a:solidFill>
              </a:defRPr>
            </a:lvl1pPr>
          </a:lstStyle>
          <a:p>
            <a:endParaRPr lang="en-US" dirty="0"/>
          </a:p>
        </p:txBody>
      </p:sp>
      <p:sp>
        <p:nvSpPr>
          <p:cNvPr id="4" name="Slide Number Placeholder 3"/>
          <p:cNvSpPr>
            <a:spLocks noGrp="1"/>
          </p:cNvSpPr>
          <p:nvPr>
            <p:ph type="sldNum" sz="quarter" idx="12"/>
          </p:nvPr>
        </p:nvSpPr>
        <p:spPr>
          <a:xfrm>
            <a:off x="6457950" y="4767263"/>
            <a:ext cx="2057400" cy="273844"/>
          </a:xfrm>
          <a:prstGeom prst="rect">
            <a:avLst/>
          </a:prstGeom>
        </p:spPr>
        <p:txBody>
          <a:bodyPr/>
          <a:lstStyle>
            <a:lvl1pPr>
              <a:defRPr sz="1200">
                <a:solidFill>
                  <a:schemeClr val="bg1"/>
                </a:solidFill>
              </a:defRPr>
            </a:lvl1pPr>
          </a:lstStyle>
          <a:p>
            <a:fld id="{0B8F101A-5762-A94D-B26B-936FC3619C3C}" type="slidenum">
              <a:rPr lang="en-US" smtClean="0"/>
              <a:pPr/>
              <a:t>‹#›</a:t>
            </a:fld>
            <a:endParaRPr lang="en-US" dirty="0"/>
          </a:p>
        </p:txBody>
      </p:sp>
    </p:spTree>
    <p:extLst>
      <p:ext uri="{BB962C8B-B14F-4D97-AF65-F5344CB8AC3E}">
        <p14:creationId xmlns:p14="http://schemas.microsoft.com/office/powerpoint/2010/main" val="785800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A09DF51-A0E7-DB46-8C7E-E880944C0B02}"/>
              </a:ext>
              <a:ext uri="{C183D7F6-B498-43B3-948B-1728B52AA6E4}">
                <adec:decorative xmlns:adec="http://schemas.microsoft.com/office/drawing/2017/decorative" val="1"/>
              </a:ext>
            </a:extLst>
          </p:cNvPr>
          <p:cNvPicPr>
            <a:picLocks noChangeAspect="1"/>
          </p:cNvPicPr>
          <p:nvPr userDrawn="1"/>
        </p:nvPicPr>
        <p:blipFill>
          <a:blip r:embed="rId13"/>
          <a:stretch>
            <a:fillRect/>
          </a:stretch>
        </p:blipFill>
        <p:spPr>
          <a:xfrm flipV="1">
            <a:off x="0" y="0"/>
            <a:ext cx="9244739" cy="5200166"/>
          </a:xfrm>
          <a:prstGeom prst="rect">
            <a:avLst/>
          </a:prstGeom>
        </p:spPr>
      </p:pic>
      <p:pic>
        <p:nvPicPr>
          <p:cNvPr id="9" name="Picture 8" descr="University of Pittsburgh logo">
            <a:extLst>
              <a:ext uri="{FF2B5EF4-FFF2-40B4-BE49-F238E27FC236}">
                <a16:creationId xmlns:a16="http://schemas.microsoft.com/office/drawing/2014/main" id="{FBFD4367-192C-3C40-8742-94B8498968C4}"/>
              </a:ext>
            </a:extLst>
          </p:cNvPr>
          <p:cNvPicPr>
            <a:picLocks noChangeAspect="1"/>
          </p:cNvPicPr>
          <p:nvPr userDrawn="1"/>
        </p:nvPicPr>
        <p:blipFill>
          <a:blip r:embed="rId14" cstate="print">
            <a:extLst>
              <a:ext uri="{28A0092B-C50C-407E-A947-70E740481C1C}">
                <a14:useLocalDpi xmlns:a14="http://schemas.microsoft.com/office/drawing/2010/main"/>
              </a:ext>
            </a:extLst>
          </a:blip>
          <a:stretch>
            <a:fillRect/>
          </a:stretch>
        </p:blipFill>
        <p:spPr>
          <a:xfrm>
            <a:off x="221885" y="4678887"/>
            <a:ext cx="1186717" cy="352679"/>
          </a:xfrm>
          <a:prstGeom prst="rect">
            <a:avLst/>
          </a:prstGeom>
        </p:spPr>
      </p:pic>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628650" y="384048"/>
            <a:ext cx="7886700" cy="883968"/>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3074391400"/>
      </p:ext>
    </p:extLst>
  </p:cSld>
  <p:clrMap bg1="dk1" tx1="lt1" bg2="dk2" tx2="lt2" accent1="accent1" accent2="accent2" accent3="accent3" accent4="accent4" accent5="accent5" accent6="accent6" hlink="hlink" folHlink="folHlink"/>
  <p:sldLayoutIdLst>
    <p:sldLayoutId id="2147483661" r:id="rId1"/>
    <p:sldLayoutId id="2147483673" r:id="rId2"/>
    <p:sldLayoutId id="2147483674" r:id="rId3"/>
    <p:sldLayoutId id="2147483672" r:id="rId4"/>
    <p:sldLayoutId id="2147483663" r:id="rId5"/>
    <p:sldLayoutId id="2147483664" r:id="rId6"/>
    <p:sldLayoutId id="2147483665" r:id="rId7"/>
    <p:sldLayoutId id="2147483666" r:id="rId8"/>
    <p:sldLayoutId id="2147483667" r:id="rId9"/>
    <p:sldLayoutId id="2147483675" r:id="rId10"/>
    <p:sldLayoutId id="2147483669" r:id="rId11"/>
  </p:sldLayoutIdLst>
  <p:txStyles>
    <p:titleStyle>
      <a:lvl1pPr algn="l" defTabSz="685800" rtl="0" eaLnBrk="1" latinLnBrk="0" hangingPunct="1">
        <a:lnSpc>
          <a:spcPct val="90000"/>
        </a:lnSpc>
        <a:spcBef>
          <a:spcPct val="0"/>
        </a:spcBef>
        <a:buNone/>
        <a:defRPr sz="3300" kern="1200">
          <a:solidFill>
            <a:schemeClr val="bg1"/>
          </a:solidFill>
          <a:latin typeface="+mj-lt"/>
          <a:ea typeface="+mj-ea"/>
          <a:cs typeface="+mj-cs"/>
        </a:defRPr>
      </a:lvl1pPr>
    </p:titleStyle>
    <p:bodyStyle>
      <a:lvl1pPr marL="171450" indent="-171450" algn="l" defTabSz="685800" rtl="0" eaLnBrk="1" latinLnBrk="0" hangingPunct="1">
        <a:lnSpc>
          <a:spcPct val="90000"/>
        </a:lnSpc>
        <a:spcBef>
          <a:spcPts val="750"/>
        </a:spcBef>
        <a:buClr>
          <a:schemeClr val="tx2"/>
        </a:buClr>
        <a:buFont typeface="Arial" panose="020B0604020202020204" pitchFamily="34" charset="0"/>
        <a:buChar char="•"/>
        <a:defRPr sz="24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Clr>
          <a:schemeClr val="tx2"/>
        </a:buClr>
        <a:buFont typeface="Arial" panose="020B0604020202020204" pitchFamily="34" charset="0"/>
        <a:buChar char="•"/>
        <a:defRPr sz="1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Clr>
          <a:schemeClr val="tx2"/>
        </a:buClr>
        <a:buFont typeface="Arial" panose="020B0604020202020204" pitchFamily="34" charset="0"/>
        <a:buChar char="•"/>
        <a:defRPr sz="15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Clr>
          <a:schemeClr val="tx2"/>
        </a:buClr>
        <a:buFont typeface="Arial" panose="020B0604020202020204" pitchFamily="34" charset="0"/>
        <a:buChar char="•"/>
        <a:defRPr sz="135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Clr>
          <a:schemeClr val="tx2"/>
        </a:buClr>
        <a:buFont typeface="Arial" panose="020B0604020202020204" pitchFamily="34" charset="0"/>
        <a:buChar char="•"/>
        <a:defRPr sz="135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5AE0C7AB-8396-4BAE-8F70-5E98EE25B427}"/>
              </a:ext>
              <a:ext uri="{C183D7F6-B498-43B3-948B-1728B52AA6E4}">
                <adec:decorative xmlns:adec="http://schemas.microsoft.com/office/drawing/2017/decorative" val="1"/>
              </a:ext>
            </a:extLst>
          </p:cNvPr>
          <p:cNvPicPr>
            <a:picLocks noChangeAspect="1"/>
          </p:cNvPicPr>
          <p:nvPr/>
        </p:nvPicPr>
        <p:blipFill>
          <a:blip r:embed="rId2">
            <a:alphaModFix amt="50000"/>
          </a:blip>
          <a:stretch>
            <a:fillRect/>
          </a:stretch>
        </p:blipFill>
        <p:spPr>
          <a:xfrm>
            <a:off x="4758374" y="1475334"/>
            <a:ext cx="1750002" cy="1790700"/>
          </a:xfrm>
          <a:prstGeom prst="rect">
            <a:avLst/>
          </a:prstGeom>
        </p:spPr>
      </p:pic>
      <p:sp>
        <p:nvSpPr>
          <p:cNvPr id="4" name="Title 1">
            <a:extLst>
              <a:ext uri="{FF2B5EF4-FFF2-40B4-BE49-F238E27FC236}">
                <a16:creationId xmlns:a16="http://schemas.microsoft.com/office/drawing/2014/main" id="{88A6E0B0-3E64-4CBF-B346-7A8C8B5F8598}"/>
              </a:ext>
            </a:extLst>
          </p:cNvPr>
          <p:cNvSpPr txBox="1">
            <a:spLocks/>
          </p:cNvSpPr>
          <p:nvPr/>
        </p:nvSpPr>
        <p:spPr>
          <a:xfrm>
            <a:off x="327581" y="193822"/>
            <a:ext cx="7778497" cy="751905"/>
          </a:xfrm>
          <a:prstGeom prst="rect">
            <a:avLst/>
          </a:prstGeom>
        </p:spPr>
        <p:txBody>
          <a:bodyPr vert="horz" lIns="91440" tIns="45720" rIns="91440" bIns="45720" rtlCol="0" anchor="b" anchorCtr="0">
            <a:noAutofit/>
          </a:bodyPr>
          <a:lstStyle>
            <a:lvl1pPr algn="ctr" defTabSz="685800" rtl="0" eaLnBrk="1" latinLnBrk="0" hangingPunct="1">
              <a:lnSpc>
                <a:spcPct val="90000"/>
              </a:lnSpc>
              <a:spcBef>
                <a:spcPct val="0"/>
              </a:spcBef>
              <a:buNone/>
              <a:defRPr sz="4500" kern="1200">
                <a:solidFill>
                  <a:schemeClr val="bg1"/>
                </a:solidFill>
                <a:latin typeface="+mj-lt"/>
                <a:ea typeface="+mj-ea"/>
                <a:cs typeface="+mj-cs"/>
              </a:defRPr>
            </a:lvl1pPr>
          </a:lstStyle>
          <a:p>
            <a:pPr algn="l"/>
            <a:r>
              <a:rPr lang="en-US" sz="3200" dirty="0"/>
              <a:t>Topics to Cover in a Pitch Deck	</a:t>
            </a:r>
          </a:p>
        </p:txBody>
      </p:sp>
      <p:sp>
        <p:nvSpPr>
          <p:cNvPr id="5" name="Content Placeholder 2">
            <a:extLst>
              <a:ext uri="{FF2B5EF4-FFF2-40B4-BE49-F238E27FC236}">
                <a16:creationId xmlns:a16="http://schemas.microsoft.com/office/drawing/2014/main" id="{68F79672-3CED-4214-AC78-1AB7F3FCE7F2}"/>
              </a:ext>
            </a:extLst>
          </p:cNvPr>
          <p:cNvSpPr txBox="1">
            <a:spLocks/>
          </p:cNvSpPr>
          <p:nvPr/>
        </p:nvSpPr>
        <p:spPr>
          <a:xfrm>
            <a:off x="514352" y="1352407"/>
            <a:ext cx="7772399" cy="4268914"/>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Clr>
                <a:schemeClr val="tx2"/>
              </a:buClr>
              <a:buFont typeface="Arial" panose="020B0604020202020204" pitchFamily="34" charset="0"/>
              <a:buNone/>
              <a:defRPr sz="2400" kern="1200">
                <a:solidFill>
                  <a:schemeClr val="bg1"/>
                </a:solidFill>
                <a:latin typeface="+mn-lt"/>
                <a:ea typeface="+mn-ea"/>
                <a:cs typeface="+mn-cs"/>
              </a:defRPr>
            </a:lvl1pPr>
            <a:lvl2pPr marL="342900" indent="0" algn="ctr" defTabSz="685800" rtl="0" eaLnBrk="1" latinLnBrk="0" hangingPunct="1">
              <a:lnSpc>
                <a:spcPct val="90000"/>
              </a:lnSpc>
              <a:spcBef>
                <a:spcPts val="375"/>
              </a:spcBef>
              <a:buClr>
                <a:schemeClr val="tx2"/>
              </a:buClr>
              <a:buFont typeface="Arial" panose="020B0604020202020204" pitchFamily="34" charset="0"/>
              <a:buNone/>
              <a:defRPr sz="1500" kern="1200">
                <a:solidFill>
                  <a:schemeClr val="bg1"/>
                </a:solidFill>
                <a:latin typeface="+mn-lt"/>
                <a:ea typeface="+mn-ea"/>
                <a:cs typeface="+mn-cs"/>
              </a:defRPr>
            </a:lvl2pPr>
            <a:lvl3pPr marL="685800" indent="0" algn="ctr" defTabSz="685800" rtl="0" eaLnBrk="1" latinLnBrk="0" hangingPunct="1">
              <a:lnSpc>
                <a:spcPct val="90000"/>
              </a:lnSpc>
              <a:spcBef>
                <a:spcPts val="375"/>
              </a:spcBef>
              <a:buClr>
                <a:schemeClr val="tx2"/>
              </a:buClr>
              <a:buFont typeface="Arial" panose="020B0604020202020204" pitchFamily="34" charset="0"/>
              <a:buNone/>
              <a:defRPr sz="1350" kern="1200">
                <a:solidFill>
                  <a:schemeClr val="bg1"/>
                </a:solidFill>
                <a:latin typeface="+mn-lt"/>
                <a:ea typeface="+mn-ea"/>
                <a:cs typeface="+mn-cs"/>
              </a:defRPr>
            </a:lvl3pPr>
            <a:lvl4pPr marL="1028700" indent="0" algn="ctr" defTabSz="685800" rtl="0" eaLnBrk="1" latinLnBrk="0" hangingPunct="1">
              <a:lnSpc>
                <a:spcPct val="90000"/>
              </a:lnSpc>
              <a:spcBef>
                <a:spcPts val="375"/>
              </a:spcBef>
              <a:buClr>
                <a:schemeClr val="tx2"/>
              </a:buClr>
              <a:buFont typeface="Arial" panose="020B0604020202020204" pitchFamily="34" charset="0"/>
              <a:buNone/>
              <a:defRPr sz="1200" kern="1200">
                <a:solidFill>
                  <a:schemeClr val="bg1"/>
                </a:solidFill>
                <a:latin typeface="+mn-lt"/>
                <a:ea typeface="+mn-ea"/>
                <a:cs typeface="+mn-cs"/>
              </a:defRPr>
            </a:lvl4pPr>
            <a:lvl5pPr marL="1371600" indent="0" algn="ctr" defTabSz="685800" rtl="0" eaLnBrk="1" latinLnBrk="0" hangingPunct="1">
              <a:lnSpc>
                <a:spcPct val="90000"/>
              </a:lnSpc>
              <a:spcBef>
                <a:spcPts val="375"/>
              </a:spcBef>
              <a:buClr>
                <a:schemeClr val="tx2"/>
              </a:buClr>
              <a:buFont typeface="Arial" panose="020B0604020202020204" pitchFamily="34" charset="0"/>
              <a:buNone/>
              <a:defRPr sz="1200" kern="1200">
                <a:solidFill>
                  <a:schemeClr val="bg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342900" indent="-342900" algn="l">
              <a:buFont typeface="Arial" panose="020B0604020202020204" pitchFamily="34" charset="0"/>
              <a:buChar char="•"/>
            </a:pPr>
            <a:r>
              <a:rPr lang="en-US" dirty="0"/>
              <a:t>Brief Team Introduction</a:t>
            </a:r>
          </a:p>
          <a:p>
            <a:pPr marL="342900" indent="-342900" algn="l">
              <a:buFont typeface="Arial" panose="020B0604020202020204" pitchFamily="34" charset="0"/>
              <a:buChar char="•"/>
            </a:pPr>
            <a:r>
              <a:rPr lang="en-US" dirty="0"/>
              <a:t>Problem</a:t>
            </a:r>
          </a:p>
          <a:p>
            <a:pPr marL="342900" indent="-342900" algn="l">
              <a:buFont typeface="Arial" panose="020B0604020202020204" pitchFamily="34" charset="0"/>
              <a:buChar char="•"/>
            </a:pPr>
            <a:r>
              <a:rPr lang="en-US" dirty="0"/>
              <a:t>Market Opportunity</a:t>
            </a:r>
          </a:p>
          <a:p>
            <a:pPr marL="342900" indent="-342900" algn="l">
              <a:buFont typeface="Arial" panose="020B0604020202020204" pitchFamily="34" charset="0"/>
              <a:buChar char="•"/>
            </a:pPr>
            <a:r>
              <a:rPr lang="en-US" dirty="0"/>
              <a:t>Your Solution</a:t>
            </a:r>
          </a:p>
          <a:p>
            <a:pPr marL="342900" indent="-342900" algn="l">
              <a:buFont typeface="Arial" panose="020B0604020202020204" pitchFamily="34" charset="0"/>
              <a:buChar char="•"/>
            </a:pPr>
            <a:r>
              <a:rPr lang="en-US" dirty="0"/>
              <a:t>Competition</a:t>
            </a:r>
          </a:p>
          <a:p>
            <a:pPr marL="342900" indent="-342900" algn="l">
              <a:buFont typeface="Arial" panose="020B0604020202020204" pitchFamily="34" charset="0"/>
              <a:buChar char="•"/>
            </a:pPr>
            <a:r>
              <a:rPr lang="en-US" dirty="0"/>
              <a:t>Business Model</a:t>
            </a:r>
          </a:p>
          <a:p>
            <a:pPr marL="342900" indent="-342900" algn="l">
              <a:buFont typeface="Arial" panose="020B0604020202020204" pitchFamily="34" charset="0"/>
              <a:buChar char="•"/>
            </a:pPr>
            <a:r>
              <a:rPr lang="en-US" dirty="0"/>
              <a:t>Next Steps		</a:t>
            </a:r>
          </a:p>
        </p:txBody>
      </p:sp>
      <p:sp>
        <p:nvSpPr>
          <p:cNvPr id="12" name="TextBox 11">
            <a:extLst>
              <a:ext uri="{FF2B5EF4-FFF2-40B4-BE49-F238E27FC236}">
                <a16:creationId xmlns:a16="http://schemas.microsoft.com/office/drawing/2014/main" id="{D44C6DDE-4FDD-49E3-9AC9-48FC80A686FD}"/>
              </a:ext>
            </a:extLst>
          </p:cNvPr>
          <p:cNvSpPr txBox="1"/>
          <p:nvPr/>
        </p:nvSpPr>
        <p:spPr>
          <a:xfrm>
            <a:off x="5455663" y="1475334"/>
            <a:ext cx="3296929" cy="2862322"/>
          </a:xfrm>
          <a:prstGeom prst="rect">
            <a:avLst/>
          </a:prstGeom>
          <a:noFill/>
        </p:spPr>
        <p:txBody>
          <a:bodyPr wrap="square" rtlCol="0">
            <a:spAutoFit/>
          </a:bodyPr>
          <a:lstStyle/>
          <a:p>
            <a:r>
              <a:rPr lang="en-US" b="1" dirty="0">
                <a:solidFill>
                  <a:schemeClr val="bg1"/>
                </a:solidFill>
              </a:rPr>
              <a:t>Tell a story that establishes the need for your solution, convinces the audience that solving the problem is worth the effort and that your solution has advantages over the current offerings and addresses the customer’s needs.</a:t>
            </a:r>
          </a:p>
          <a:p>
            <a:endParaRPr lang="en-US" dirty="0"/>
          </a:p>
        </p:txBody>
      </p:sp>
    </p:spTree>
    <p:extLst>
      <p:ext uri="{BB962C8B-B14F-4D97-AF65-F5344CB8AC3E}">
        <p14:creationId xmlns:p14="http://schemas.microsoft.com/office/powerpoint/2010/main" val="554401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5AE0C7AB-8396-4BAE-8F70-5E98EE25B42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6710119" y="1871400"/>
            <a:ext cx="1750002" cy="1790700"/>
          </a:xfrm>
          <a:prstGeom prst="rect">
            <a:avLst/>
          </a:prstGeom>
        </p:spPr>
      </p:pic>
      <p:sp>
        <p:nvSpPr>
          <p:cNvPr id="7" name="Title 1">
            <a:extLst>
              <a:ext uri="{FF2B5EF4-FFF2-40B4-BE49-F238E27FC236}">
                <a16:creationId xmlns:a16="http://schemas.microsoft.com/office/drawing/2014/main" id="{B5CCD609-F5EB-4D28-9208-AF70F6A3DA27}"/>
              </a:ext>
            </a:extLst>
          </p:cNvPr>
          <p:cNvSpPr txBox="1">
            <a:spLocks/>
          </p:cNvSpPr>
          <p:nvPr/>
        </p:nvSpPr>
        <p:spPr>
          <a:xfrm>
            <a:off x="324316" y="301840"/>
            <a:ext cx="7778497" cy="751905"/>
          </a:xfrm>
          <a:prstGeom prst="rect">
            <a:avLst/>
          </a:prstGeom>
        </p:spPr>
        <p:txBody>
          <a:bodyPr vert="horz" lIns="91440" tIns="45720" rIns="91440" bIns="45720" rtlCol="0" anchor="b" anchorCtr="0">
            <a:noAutofit/>
          </a:bodyPr>
          <a:lstStyle>
            <a:lvl1pPr algn="ctr" defTabSz="685800" rtl="0" eaLnBrk="1" latinLnBrk="0" hangingPunct="1">
              <a:lnSpc>
                <a:spcPct val="90000"/>
              </a:lnSpc>
              <a:spcBef>
                <a:spcPct val="0"/>
              </a:spcBef>
              <a:buNone/>
              <a:defRPr sz="4500" kern="1200">
                <a:solidFill>
                  <a:schemeClr val="bg1"/>
                </a:solidFill>
                <a:latin typeface="+mj-lt"/>
                <a:ea typeface="+mj-ea"/>
                <a:cs typeface="+mj-cs"/>
              </a:defRPr>
            </a:lvl1pPr>
          </a:lstStyle>
          <a:p>
            <a:r>
              <a:rPr lang="en-US" dirty="0"/>
              <a:t>Brief Team Introduction</a:t>
            </a:r>
          </a:p>
        </p:txBody>
      </p:sp>
      <p:sp>
        <p:nvSpPr>
          <p:cNvPr id="8" name="Content Placeholder 2">
            <a:extLst>
              <a:ext uri="{FF2B5EF4-FFF2-40B4-BE49-F238E27FC236}">
                <a16:creationId xmlns:a16="http://schemas.microsoft.com/office/drawing/2014/main" id="{58C89C48-259C-4351-84F8-4532035A079A}"/>
              </a:ext>
            </a:extLst>
          </p:cNvPr>
          <p:cNvSpPr txBox="1">
            <a:spLocks/>
          </p:cNvSpPr>
          <p:nvPr/>
        </p:nvSpPr>
        <p:spPr>
          <a:xfrm>
            <a:off x="564779" y="1650587"/>
            <a:ext cx="5298139" cy="4268914"/>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Clr>
                <a:schemeClr val="tx2"/>
              </a:buClr>
              <a:buFont typeface="Arial" panose="020B0604020202020204" pitchFamily="34" charset="0"/>
              <a:buNone/>
              <a:defRPr sz="2400" kern="1200">
                <a:solidFill>
                  <a:schemeClr val="bg1"/>
                </a:solidFill>
                <a:latin typeface="+mn-lt"/>
                <a:ea typeface="+mn-ea"/>
                <a:cs typeface="+mn-cs"/>
              </a:defRPr>
            </a:lvl1pPr>
            <a:lvl2pPr marL="342900" indent="0" algn="ctr" defTabSz="685800" rtl="0" eaLnBrk="1" latinLnBrk="0" hangingPunct="1">
              <a:lnSpc>
                <a:spcPct val="90000"/>
              </a:lnSpc>
              <a:spcBef>
                <a:spcPts val="375"/>
              </a:spcBef>
              <a:buClr>
                <a:schemeClr val="tx2"/>
              </a:buClr>
              <a:buFont typeface="Arial" panose="020B0604020202020204" pitchFamily="34" charset="0"/>
              <a:buNone/>
              <a:defRPr sz="1500" kern="1200">
                <a:solidFill>
                  <a:schemeClr val="bg1"/>
                </a:solidFill>
                <a:latin typeface="+mn-lt"/>
                <a:ea typeface="+mn-ea"/>
                <a:cs typeface="+mn-cs"/>
              </a:defRPr>
            </a:lvl2pPr>
            <a:lvl3pPr marL="685800" indent="0" algn="ctr" defTabSz="685800" rtl="0" eaLnBrk="1" latinLnBrk="0" hangingPunct="1">
              <a:lnSpc>
                <a:spcPct val="90000"/>
              </a:lnSpc>
              <a:spcBef>
                <a:spcPts val="375"/>
              </a:spcBef>
              <a:buClr>
                <a:schemeClr val="tx2"/>
              </a:buClr>
              <a:buFont typeface="Arial" panose="020B0604020202020204" pitchFamily="34" charset="0"/>
              <a:buNone/>
              <a:defRPr sz="1350" kern="1200">
                <a:solidFill>
                  <a:schemeClr val="bg1"/>
                </a:solidFill>
                <a:latin typeface="+mn-lt"/>
                <a:ea typeface="+mn-ea"/>
                <a:cs typeface="+mn-cs"/>
              </a:defRPr>
            </a:lvl3pPr>
            <a:lvl4pPr marL="1028700" indent="0" algn="ctr" defTabSz="685800" rtl="0" eaLnBrk="1" latinLnBrk="0" hangingPunct="1">
              <a:lnSpc>
                <a:spcPct val="90000"/>
              </a:lnSpc>
              <a:spcBef>
                <a:spcPts val="375"/>
              </a:spcBef>
              <a:buClr>
                <a:schemeClr val="tx2"/>
              </a:buClr>
              <a:buFont typeface="Arial" panose="020B0604020202020204" pitchFamily="34" charset="0"/>
              <a:buNone/>
              <a:defRPr sz="1200" kern="1200">
                <a:solidFill>
                  <a:schemeClr val="bg1"/>
                </a:solidFill>
                <a:latin typeface="+mn-lt"/>
                <a:ea typeface="+mn-ea"/>
                <a:cs typeface="+mn-cs"/>
              </a:defRPr>
            </a:lvl4pPr>
            <a:lvl5pPr marL="1371600" indent="0" algn="ctr" defTabSz="685800" rtl="0" eaLnBrk="1" latinLnBrk="0" hangingPunct="1">
              <a:lnSpc>
                <a:spcPct val="90000"/>
              </a:lnSpc>
              <a:spcBef>
                <a:spcPts val="375"/>
              </a:spcBef>
              <a:buClr>
                <a:schemeClr val="tx2"/>
              </a:buClr>
              <a:buFont typeface="Arial" panose="020B0604020202020204" pitchFamily="34" charset="0"/>
              <a:buNone/>
              <a:defRPr sz="1200" kern="1200">
                <a:solidFill>
                  <a:schemeClr val="bg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342900" indent="-342900" algn="l">
              <a:buFont typeface="Arial" panose="020B0604020202020204" pitchFamily="34" charset="0"/>
              <a:buChar char="•"/>
            </a:pPr>
            <a:r>
              <a:rPr lang="en-US" dirty="0"/>
              <a:t>Who is a part of your team? Introduce yourself and the team members &amp; roles. </a:t>
            </a:r>
          </a:p>
          <a:p>
            <a:pPr marL="342900" indent="-342900" algn="l">
              <a:buFont typeface="Arial" panose="020B0604020202020204" pitchFamily="34" charset="0"/>
              <a:buChar char="•"/>
            </a:pPr>
            <a:r>
              <a:rPr lang="en-US" dirty="0"/>
              <a:t>Paint a picture of expertise as quick as possible - this does not need to (and should not) take much time at all</a:t>
            </a:r>
          </a:p>
        </p:txBody>
      </p:sp>
    </p:spTree>
    <p:extLst>
      <p:ext uri="{BB962C8B-B14F-4D97-AF65-F5344CB8AC3E}">
        <p14:creationId xmlns:p14="http://schemas.microsoft.com/office/powerpoint/2010/main" val="183385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5AE0C7AB-8396-4BAE-8F70-5E98EE25B42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6710119" y="1871400"/>
            <a:ext cx="1750002" cy="1790700"/>
          </a:xfrm>
          <a:prstGeom prst="rect">
            <a:avLst/>
          </a:prstGeom>
        </p:spPr>
      </p:pic>
      <p:sp>
        <p:nvSpPr>
          <p:cNvPr id="5" name="Title 1">
            <a:extLst>
              <a:ext uri="{FF2B5EF4-FFF2-40B4-BE49-F238E27FC236}">
                <a16:creationId xmlns:a16="http://schemas.microsoft.com/office/drawing/2014/main" id="{BA4C591A-E3D3-42A0-874F-39352078B302}"/>
              </a:ext>
            </a:extLst>
          </p:cNvPr>
          <p:cNvSpPr txBox="1">
            <a:spLocks/>
          </p:cNvSpPr>
          <p:nvPr/>
        </p:nvSpPr>
        <p:spPr>
          <a:xfrm>
            <a:off x="-1642797" y="659120"/>
            <a:ext cx="7778497" cy="751905"/>
          </a:xfrm>
          <a:prstGeom prst="rect">
            <a:avLst/>
          </a:prstGeom>
        </p:spPr>
        <p:txBody>
          <a:bodyPr vert="horz" lIns="91440" tIns="45720" rIns="91440" bIns="45720" rtlCol="0" anchor="b" anchorCtr="0">
            <a:noAutofit/>
          </a:bodyPr>
          <a:lstStyle>
            <a:lvl1pPr algn="ctr" defTabSz="685800" rtl="0" eaLnBrk="1" latinLnBrk="0" hangingPunct="1">
              <a:lnSpc>
                <a:spcPct val="90000"/>
              </a:lnSpc>
              <a:spcBef>
                <a:spcPct val="0"/>
              </a:spcBef>
              <a:buNone/>
              <a:defRPr sz="4500" kern="1200">
                <a:solidFill>
                  <a:schemeClr val="bg1"/>
                </a:solidFill>
                <a:latin typeface="+mj-lt"/>
                <a:ea typeface="+mj-ea"/>
                <a:cs typeface="+mj-cs"/>
              </a:defRPr>
            </a:lvl1pPr>
          </a:lstStyle>
          <a:p>
            <a:r>
              <a:rPr lang="en-US" dirty="0"/>
              <a:t>Problem</a:t>
            </a:r>
          </a:p>
        </p:txBody>
      </p:sp>
      <p:sp>
        <p:nvSpPr>
          <p:cNvPr id="6" name="Content Placeholder 2">
            <a:extLst>
              <a:ext uri="{FF2B5EF4-FFF2-40B4-BE49-F238E27FC236}">
                <a16:creationId xmlns:a16="http://schemas.microsoft.com/office/drawing/2014/main" id="{EE5BF97D-5C32-460F-B57C-3121DAC76889}"/>
              </a:ext>
            </a:extLst>
          </p:cNvPr>
          <p:cNvSpPr txBox="1">
            <a:spLocks/>
          </p:cNvSpPr>
          <p:nvPr/>
        </p:nvSpPr>
        <p:spPr>
          <a:xfrm>
            <a:off x="683879" y="1696122"/>
            <a:ext cx="7772399" cy="4268914"/>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Clr>
                <a:schemeClr val="tx2"/>
              </a:buClr>
              <a:buFont typeface="Arial" panose="020B0604020202020204" pitchFamily="34" charset="0"/>
              <a:buNone/>
              <a:defRPr sz="2400" kern="1200">
                <a:solidFill>
                  <a:schemeClr val="bg1"/>
                </a:solidFill>
                <a:latin typeface="+mn-lt"/>
                <a:ea typeface="+mn-ea"/>
                <a:cs typeface="+mn-cs"/>
              </a:defRPr>
            </a:lvl1pPr>
            <a:lvl2pPr marL="342900" indent="0" algn="ctr" defTabSz="685800" rtl="0" eaLnBrk="1" latinLnBrk="0" hangingPunct="1">
              <a:lnSpc>
                <a:spcPct val="90000"/>
              </a:lnSpc>
              <a:spcBef>
                <a:spcPts val="375"/>
              </a:spcBef>
              <a:buClr>
                <a:schemeClr val="tx2"/>
              </a:buClr>
              <a:buFont typeface="Arial" panose="020B0604020202020204" pitchFamily="34" charset="0"/>
              <a:buNone/>
              <a:defRPr sz="1500" kern="1200">
                <a:solidFill>
                  <a:schemeClr val="bg1"/>
                </a:solidFill>
                <a:latin typeface="+mn-lt"/>
                <a:ea typeface="+mn-ea"/>
                <a:cs typeface="+mn-cs"/>
              </a:defRPr>
            </a:lvl2pPr>
            <a:lvl3pPr marL="685800" indent="0" algn="ctr" defTabSz="685800" rtl="0" eaLnBrk="1" latinLnBrk="0" hangingPunct="1">
              <a:lnSpc>
                <a:spcPct val="90000"/>
              </a:lnSpc>
              <a:spcBef>
                <a:spcPts val="375"/>
              </a:spcBef>
              <a:buClr>
                <a:schemeClr val="tx2"/>
              </a:buClr>
              <a:buFont typeface="Arial" panose="020B0604020202020204" pitchFamily="34" charset="0"/>
              <a:buNone/>
              <a:defRPr sz="1350" kern="1200">
                <a:solidFill>
                  <a:schemeClr val="bg1"/>
                </a:solidFill>
                <a:latin typeface="+mn-lt"/>
                <a:ea typeface="+mn-ea"/>
                <a:cs typeface="+mn-cs"/>
              </a:defRPr>
            </a:lvl3pPr>
            <a:lvl4pPr marL="1028700" indent="0" algn="ctr" defTabSz="685800" rtl="0" eaLnBrk="1" latinLnBrk="0" hangingPunct="1">
              <a:lnSpc>
                <a:spcPct val="90000"/>
              </a:lnSpc>
              <a:spcBef>
                <a:spcPts val="375"/>
              </a:spcBef>
              <a:buClr>
                <a:schemeClr val="tx2"/>
              </a:buClr>
              <a:buFont typeface="Arial" panose="020B0604020202020204" pitchFamily="34" charset="0"/>
              <a:buNone/>
              <a:defRPr sz="1200" kern="1200">
                <a:solidFill>
                  <a:schemeClr val="bg1"/>
                </a:solidFill>
                <a:latin typeface="+mn-lt"/>
                <a:ea typeface="+mn-ea"/>
                <a:cs typeface="+mn-cs"/>
              </a:defRPr>
            </a:lvl4pPr>
            <a:lvl5pPr marL="1371600" indent="0" algn="ctr" defTabSz="685800" rtl="0" eaLnBrk="1" latinLnBrk="0" hangingPunct="1">
              <a:lnSpc>
                <a:spcPct val="90000"/>
              </a:lnSpc>
              <a:spcBef>
                <a:spcPts val="375"/>
              </a:spcBef>
              <a:buClr>
                <a:schemeClr val="tx2"/>
              </a:buClr>
              <a:buFont typeface="Arial" panose="020B0604020202020204" pitchFamily="34" charset="0"/>
              <a:buNone/>
              <a:defRPr sz="1200" kern="1200">
                <a:solidFill>
                  <a:schemeClr val="bg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342900" indent="-342900" algn="l">
              <a:buFont typeface="Arial" panose="020B0604020202020204" pitchFamily="34" charset="0"/>
              <a:buChar char="•"/>
            </a:pPr>
            <a:r>
              <a:rPr lang="en-US" dirty="0"/>
              <a:t>Describe the compelling problem</a:t>
            </a:r>
          </a:p>
          <a:p>
            <a:pPr marL="342900" indent="-342900" algn="l">
              <a:buFont typeface="Arial" panose="020B0604020202020204" pitchFamily="34" charset="0"/>
              <a:buChar char="•"/>
            </a:pPr>
            <a:r>
              <a:rPr lang="en-US" dirty="0"/>
              <a:t>Why does this pain exist</a:t>
            </a:r>
          </a:p>
          <a:p>
            <a:pPr marL="342900" indent="-342900" algn="l">
              <a:buFont typeface="Arial" panose="020B0604020202020204" pitchFamily="34" charset="0"/>
              <a:buChar char="•"/>
            </a:pPr>
            <a:r>
              <a:rPr lang="en-US" dirty="0"/>
              <a:t>Who is the customer, what is the customer pain point</a:t>
            </a:r>
          </a:p>
          <a:p>
            <a:pPr marL="342900" indent="-342900" algn="l">
              <a:buFont typeface="Arial" panose="020B0604020202020204" pitchFamily="34" charset="0"/>
              <a:buChar char="•"/>
            </a:pPr>
            <a:r>
              <a:rPr lang="en-US" dirty="0"/>
              <a:t>How is it solved today</a:t>
            </a:r>
          </a:p>
        </p:txBody>
      </p:sp>
    </p:spTree>
    <p:extLst>
      <p:ext uri="{BB962C8B-B14F-4D97-AF65-F5344CB8AC3E}">
        <p14:creationId xmlns:p14="http://schemas.microsoft.com/office/powerpoint/2010/main" val="419305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5AE0C7AB-8396-4BAE-8F70-5E98EE25B42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6710119" y="1871400"/>
            <a:ext cx="1750002" cy="1790700"/>
          </a:xfrm>
          <a:prstGeom prst="rect">
            <a:avLst/>
          </a:prstGeom>
        </p:spPr>
      </p:pic>
      <p:sp>
        <p:nvSpPr>
          <p:cNvPr id="7" name="Title 1">
            <a:extLst>
              <a:ext uri="{FF2B5EF4-FFF2-40B4-BE49-F238E27FC236}">
                <a16:creationId xmlns:a16="http://schemas.microsoft.com/office/drawing/2014/main" id="{47E0AC32-13ED-4C85-BBB1-658C372FF570}"/>
              </a:ext>
            </a:extLst>
          </p:cNvPr>
          <p:cNvSpPr txBox="1">
            <a:spLocks/>
          </p:cNvSpPr>
          <p:nvPr/>
        </p:nvSpPr>
        <p:spPr>
          <a:xfrm>
            <a:off x="-1220176" y="106434"/>
            <a:ext cx="7778497" cy="751905"/>
          </a:xfrm>
          <a:prstGeom prst="rect">
            <a:avLst/>
          </a:prstGeom>
        </p:spPr>
        <p:txBody>
          <a:bodyPr vert="horz" lIns="91440" tIns="45720" rIns="91440" bIns="45720" rtlCol="0" anchor="b" anchorCtr="0">
            <a:noAutofit/>
          </a:bodyPr>
          <a:lstStyle>
            <a:lvl1pPr algn="ctr" defTabSz="685800" rtl="0" eaLnBrk="1" latinLnBrk="0" hangingPunct="1">
              <a:lnSpc>
                <a:spcPct val="90000"/>
              </a:lnSpc>
              <a:spcBef>
                <a:spcPct val="0"/>
              </a:spcBef>
              <a:buNone/>
              <a:defRPr sz="4500" kern="1200">
                <a:solidFill>
                  <a:schemeClr val="bg1"/>
                </a:solidFill>
                <a:latin typeface="+mj-lt"/>
                <a:ea typeface="+mj-ea"/>
                <a:cs typeface="+mj-cs"/>
              </a:defRPr>
            </a:lvl1pPr>
          </a:lstStyle>
          <a:p>
            <a:r>
              <a:rPr lang="en-US" sz="3200"/>
              <a:t>Market Opportunity</a:t>
            </a:r>
            <a:endParaRPr lang="en-US" sz="3200" dirty="0"/>
          </a:p>
        </p:txBody>
      </p:sp>
      <p:sp>
        <p:nvSpPr>
          <p:cNvPr id="9" name="Content Placeholder 2">
            <a:extLst>
              <a:ext uri="{FF2B5EF4-FFF2-40B4-BE49-F238E27FC236}">
                <a16:creationId xmlns:a16="http://schemas.microsoft.com/office/drawing/2014/main" id="{E4D36D89-345D-4FB7-8AAD-AED8A704186F}"/>
              </a:ext>
            </a:extLst>
          </p:cNvPr>
          <p:cNvSpPr txBox="1">
            <a:spLocks/>
          </p:cNvSpPr>
          <p:nvPr/>
        </p:nvSpPr>
        <p:spPr>
          <a:xfrm>
            <a:off x="683879" y="1696122"/>
            <a:ext cx="7772399" cy="4268914"/>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Clr>
                <a:schemeClr val="tx2"/>
              </a:buClr>
              <a:buFont typeface="Arial" panose="020B0604020202020204" pitchFamily="34" charset="0"/>
              <a:buNone/>
              <a:defRPr sz="2400" kern="1200">
                <a:solidFill>
                  <a:schemeClr val="bg1"/>
                </a:solidFill>
                <a:latin typeface="+mn-lt"/>
                <a:ea typeface="+mn-ea"/>
                <a:cs typeface="+mn-cs"/>
              </a:defRPr>
            </a:lvl1pPr>
            <a:lvl2pPr marL="342900" indent="0" algn="ctr" defTabSz="685800" rtl="0" eaLnBrk="1" latinLnBrk="0" hangingPunct="1">
              <a:lnSpc>
                <a:spcPct val="90000"/>
              </a:lnSpc>
              <a:spcBef>
                <a:spcPts val="375"/>
              </a:spcBef>
              <a:buClr>
                <a:schemeClr val="tx2"/>
              </a:buClr>
              <a:buFont typeface="Arial" panose="020B0604020202020204" pitchFamily="34" charset="0"/>
              <a:buNone/>
              <a:defRPr sz="1500" kern="1200">
                <a:solidFill>
                  <a:schemeClr val="bg1"/>
                </a:solidFill>
                <a:latin typeface="+mn-lt"/>
                <a:ea typeface="+mn-ea"/>
                <a:cs typeface="+mn-cs"/>
              </a:defRPr>
            </a:lvl2pPr>
            <a:lvl3pPr marL="685800" indent="0" algn="ctr" defTabSz="685800" rtl="0" eaLnBrk="1" latinLnBrk="0" hangingPunct="1">
              <a:lnSpc>
                <a:spcPct val="90000"/>
              </a:lnSpc>
              <a:spcBef>
                <a:spcPts val="375"/>
              </a:spcBef>
              <a:buClr>
                <a:schemeClr val="tx2"/>
              </a:buClr>
              <a:buFont typeface="Arial" panose="020B0604020202020204" pitchFamily="34" charset="0"/>
              <a:buNone/>
              <a:defRPr sz="1350" kern="1200">
                <a:solidFill>
                  <a:schemeClr val="bg1"/>
                </a:solidFill>
                <a:latin typeface="+mn-lt"/>
                <a:ea typeface="+mn-ea"/>
                <a:cs typeface="+mn-cs"/>
              </a:defRPr>
            </a:lvl3pPr>
            <a:lvl4pPr marL="1028700" indent="0" algn="ctr" defTabSz="685800" rtl="0" eaLnBrk="1" latinLnBrk="0" hangingPunct="1">
              <a:lnSpc>
                <a:spcPct val="90000"/>
              </a:lnSpc>
              <a:spcBef>
                <a:spcPts val="375"/>
              </a:spcBef>
              <a:buClr>
                <a:schemeClr val="tx2"/>
              </a:buClr>
              <a:buFont typeface="Arial" panose="020B0604020202020204" pitchFamily="34" charset="0"/>
              <a:buNone/>
              <a:defRPr sz="1200" kern="1200">
                <a:solidFill>
                  <a:schemeClr val="bg1"/>
                </a:solidFill>
                <a:latin typeface="+mn-lt"/>
                <a:ea typeface="+mn-ea"/>
                <a:cs typeface="+mn-cs"/>
              </a:defRPr>
            </a:lvl4pPr>
            <a:lvl5pPr marL="1371600" indent="0" algn="ctr" defTabSz="685800" rtl="0" eaLnBrk="1" latinLnBrk="0" hangingPunct="1">
              <a:lnSpc>
                <a:spcPct val="90000"/>
              </a:lnSpc>
              <a:spcBef>
                <a:spcPts val="375"/>
              </a:spcBef>
              <a:buClr>
                <a:schemeClr val="tx2"/>
              </a:buClr>
              <a:buFont typeface="Arial" panose="020B0604020202020204" pitchFamily="34" charset="0"/>
              <a:buNone/>
              <a:defRPr sz="1200" kern="1200">
                <a:solidFill>
                  <a:schemeClr val="bg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342900" indent="-342900" algn="l">
              <a:buFont typeface="Arial" panose="020B0604020202020204" pitchFamily="34" charset="0"/>
              <a:buChar char="•"/>
            </a:pPr>
            <a:r>
              <a:rPr lang="en-US" dirty="0"/>
              <a:t>Identify the market size – # of customers, size of revenue in the space</a:t>
            </a:r>
          </a:p>
          <a:p>
            <a:pPr marL="685800" lvl="1" indent="-342900" algn="l">
              <a:buFont typeface="Arial" panose="020B0604020202020204" pitchFamily="34" charset="0"/>
              <a:buChar char="•"/>
            </a:pPr>
            <a:r>
              <a:rPr lang="en-US" dirty="0"/>
              <a:t>Total addressable market</a:t>
            </a:r>
          </a:p>
          <a:p>
            <a:pPr marL="685800" lvl="1" indent="-342900" algn="l">
              <a:buFont typeface="Arial" panose="020B0604020202020204" pitchFamily="34" charset="0"/>
              <a:buChar char="•"/>
            </a:pPr>
            <a:r>
              <a:rPr lang="en-US" dirty="0"/>
              <a:t>Served addressable market</a:t>
            </a:r>
          </a:p>
          <a:p>
            <a:pPr marL="342900" indent="-342900" algn="l">
              <a:buFont typeface="Arial" panose="020B0604020202020204" pitchFamily="34" charset="0"/>
              <a:buChar char="•"/>
            </a:pPr>
            <a:r>
              <a:rPr lang="en-US" dirty="0"/>
              <a:t>How will the market change and grow over time</a:t>
            </a:r>
          </a:p>
        </p:txBody>
      </p:sp>
    </p:spTree>
    <p:extLst>
      <p:ext uri="{BB962C8B-B14F-4D97-AF65-F5344CB8AC3E}">
        <p14:creationId xmlns:p14="http://schemas.microsoft.com/office/powerpoint/2010/main" val="3807822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5AE0C7AB-8396-4BAE-8F70-5E98EE25B42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6710119" y="1871400"/>
            <a:ext cx="1750002" cy="1790700"/>
          </a:xfrm>
          <a:prstGeom prst="rect">
            <a:avLst/>
          </a:prstGeom>
        </p:spPr>
      </p:pic>
      <p:sp>
        <p:nvSpPr>
          <p:cNvPr id="7" name="Title 1">
            <a:extLst>
              <a:ext uri="{FF2B5EF4-FFF2-40B4-BE49-F238E27FC236}">
                <a16:creationId xmlns:a16="http://schemas.microsoft.com/office/drawing/2014/main" id="{47E0AC32-13ED-4C85-BBB1-658C372FF570}"/>
              </a:ext>
            </a:extLst>
          </p:cNvPr>
          <p:cNvSpPr txBox="1">
            <a:spLocks/>
          </p:cNvSpPr>
          <p:nvPr/>
        </p:nvSpPr>
        <p:spPr>
          <a:xfrm>
            <a:off x="-1735007" y="106434"/>
            <a:ext cx="7778497" cy="751905"/>
          </a:xfrm>
          <a:prstGeom prst="rect">
            <a:avLst/>
          </a:prstGeom>
        </p:spPr>
        <p:txBody>
          <a:bodyPr vert="horz" lIns="91440" tIns="45720" rIns="91440" bIns="45720" rtlCol="0" anchor="b" anchorCtr="0">
            <a:noAutofit/>
          </a:bodyPr>
          <a:lstStyle>
            <a:lvl1pPr algn="ctr" defTabSz="685800" rtl="0" eaLnBrk="1" latinLnBrk="0" hangingPunct="1">
              <a:lnSpc>
                <a:spcPct val="90000"/>
              </a:lnSpc>
              <a:spcBef>
                <a:spcPct val="0"/>
              </a:spcBef>
              <a:buNone/>
              <a:defRPr sz="4500" kern="1200">
                <a:solidFill>
                  <a:schemeClr val="bg1"/>
                </a:solidFill>
                <a:latin typeface="+mj-lt"/>
                <a:ea typeface="+mj-ea"/>
                <a:cs typeface="+mj-cs"/>
              </a:defRPr>
            </a:lvl1pPr>
          </a:lstStyle>
          <a:p>
            <a:r>
              <a:rPr lang="en-US" sz="3200" dirty="0"/>
              <a:t>Your Solution</a:t>
            </a:r>
          </a:p>
        </p:txBody>
      </p:sp>
      <p:sp>
        <p:nvSpPr>
          <p:cNvPr id="9" name="Content Placeholder 2">
            <a:extLst>
              <a:ext uri="{FF2B5EF4-FFF2-40B4-BE49-F238E27FC236}">
                <a16:creationId xmlns:a16="http://schemas.microsoft.com/office/drawing/2014/main" id="{E4D36D89-345D-4FB7-8AAD-AED8A704186F}"/>
              </a:ext>
            </a:extLst>
          </p:cNvPr>
          <p:cNvSpPr txBox="1">
            <a:spLocks/>
          </p:cNvSpPr>
          <p:nvPr/>
        </p:nvSpPr>
        <p:spPr>
          <a:xfrm>
            <a:off x="499462" y="1112136"/>
            <a:ext cx="7772399" cy="4268914"/>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Clr>
                <a:schemeClr val="tx2"/>
              </a:buClr>
              <a:buFont typeface="Arial" panose="020B0604020202020204" pitchFamily="34" charset="0"/>
              <a:buNone/>
              <a:defRPr sz="2400" kern="1200">
                <a:solidFill>
                  <a:schemeClr val="bg1"/>
                </a:solidFill>
                <a:latin typeface="+mn-lt"/>
                <a:ea typeface="+mn-ea"/>
                <a:cs typeface="+mn-cs"/>
              </a:defRPr>
            </a:lvl1pPr>
            <a:lvl2pPr marL="342900" indent="0" algn="ctr" defTabSz="685800" rtl="0" eaLnBrk="1" latinLnBrk="0" hangingPunct="1">
              <a:lnSpc>
                <a:spcPct val="90000"/>
              </a:lnSpc>
              <a:spcBef>
                <a:spcPts val="375"/>
              </a:spcBef>
              <a:buClr>
                <a:schemeClr val="tx2"/>
              </a:buClr>
              <a:buFont typeface="Arial" panose="020B0604020202020204" pitchFamily="34" charset="0"/>
              <a:buNone/>
              <a:defRPr sz="1500" kern="1200">
                <a:solidFill>
                  <a:schemeClr val="bg1"/>
                </a:solidFill>
                <a:latin typeface="+mn-lt"/>
                <a:ea typeface="+mn-ea"/>
                <a:cs typeface="+mn-cs"/>
              </a:defRPr>
            </a:lvl2pPr>
            <a:lvl3pPr marL="685800" indent="0" algn="ctr" defTabSz="685800" rtl="0" eaLnBrk="1" latinLnBrk="0" hangingPunct="1">
              <a:lnSpc>
                <a:spcPct val="90000"/>
              </a:lnSpc>
              <a:spcBef>
                <a:spcPts val="375"/>
              </a:spcBef>
              <a:buClr>
                <a:schemeClr val="tx2"/>
              </a:buClr>
              <a:buFont typeface="Arial" panose="020B0604020202020204" pitchFamily="34" charset="0"/>
              <a:buNone/>
              <a:defRPr sz="1350" kern="1200">
                <a:solidFill>
                  <a:schemeClr val="bg1"/>
                </a:solidFill>
                <a:latin typeface="+mn-lt"/>
                <a:ea typeface="+mn-ea"/>
                <a:cs typeface="+mn-cs"/>
              </a:defRPr>
            </a:lvl3pPr>
            <a:lvl4pPr marL="1028700" indent="0" algn="ctr" defTabSz="685800" rtl="0" eaLnBrk="1" latinLnBrk="0" hangingPunct="1">
              <a:lnSpc>
                <a:spcPct val="90000"/>
              </a:lnSpc>
              <a:spcBef>
                <a:spcPts val="375"/>
              </a:spcBef>
              <a:buClr>
                <a:schemeClr val="tx2"/>
              </a:buClr>
              <a:buFont typeface="Arial" panose="020B0604020202020204" pitchFamily="34" charset="0"/>
              <a:buNone/>
              <a:defRPr sz="1200" kern="1200">
                <a:solidFill>
                  <a:schemeClr val="bg1"/>
                </a:solidFill>
                <a:latin typeface="+mn-lt"/>
                <a:ea typeface="+mn-ea"/>
                <a:cs typeface="+mn-cs"/>
              </a:defRPr>
            </a:lvl4pPr>
            <a:lvl5pPr marL="1371600" indent="0" algn="ctr" defTabSz="685800" rtl="0" eaLnBrk="1" latinLnBrk="0" hangingPunct="1">
              <a:lnSpc>
                <a:spcPct val="90000"/>
              </a:lnSpc>
              <a:spcBef>
                <a:spcPts val="375"/>
              </a:spcBef>
              <a:buClr>
                <a:schemeClr val="tx2"/>
              </a:buClr>
              <a:buFont typeface="Arial" panose="020B0604020202020204" pitchFamily="34" charset="0"/>
              <a:buNone/>
              <a:defRPr sz="1200" kern="1200">
                <a:solidFill>
                  <a:schemeClr val="bg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342900" indent="-342900" algn="l">
              <a:buFont typeface="Arial" panose="020B0604020202020204" pitchFamily="34" charset="0"/>
              <a:buChar char="•"/>
            </a:pPr>
            <a:r>
              <a:rPr lang="en-US" dirty="0"/>
              <a:t>Describe your solution – what are you providing (very briefly – this is not a technical dissertation)</a:t>
            </a:r>
          </a:p>
          <a:p>
            <a:pPr marL="342900" indent="-342900" algn="l">
              <a:buFont typeface="Arial" panose="020B0604020202020204" pitchFamily="34" charset="0"/>
              <a:buChar char="•"/>
            </a:pPr>
            <a:r>
              <a:rPr lang="en-US" dirty="0"/>
              <a:t>Value proposition – How does your solution addresses the customer pain point and provide customer gains to solve the problem – can be a separate slide </a:t>
            </a:r>
          </a:p>
          <a:p>
            <a:pPr marL="342900" indent="-342900" algn="l">
              <a:buFont typeface="Arial" panose="020B0604020202020204" pitchFamily="34" charset="0"/>
              <a:buChar char="•"/>
            </a:pPr>
            <a:r>
              <a:rPr lang="en-US" dirty="0"/>
              <a:t>Quantify your benefits (use data)</a:t>
            </a:r>
          </a:p>
          <a:p>
            <a:pPr marL="342900" indent="-342900" algn="l">
              <a:buFont typeface="Arial" panose="020B0604020202020204" pitchFamily="34" charset="0"/>
              <a:buChar char="•"/>
            </a:pPr>
            <a:r>
              <a:rPr lang="en-US" dirty="0"/>
              <a:t>How is your solution unique from anything currently available </a:t>
            </a:r>
          </a:p>
        </p:txBody>
      </p:sp>
    </p:spTree>
    <p:extLst>
      <p:ext uri="{BB962C8B-B14F-4D97-AF65-F5344CB8AC3E}">
        <p14:creationId xmlns:p14="http://schemas.microsoft.com/office/powerpoint/2010/main" val="1496043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5AE0C7AB-8396-4BAE-8F70-5E98EE25B42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6710119" y="1871400"/>
            <a:ext cx="1750002" cy="1790700"/>
          </a:xfrm>
          <a:prstGeom prst="rect">
            <a:avLst/>
          </a:prstGeom>
        </p:spPr>
      </p:pic>
      <p:sp>
        <p:nvSpPr>
          <p:cNvPr id="7" name="Title 1">
            <a:extLst>
              <a:ext uri="{FF2B5EF4-FFF2-40B4-BE49-F238E27FC236}">
                <a16:creationId xmlns:a16="http://schemas.microsoft.com/office/drawing/2014/main" id="{47E0AC32-13ED-4C85-BBB1-658C372FF570}"/>
              </a:ext>
            </a:extLst>
          </p:cNvPr>
          <p:cNvSpPr txBox="1">
            <a:spLocks/>
          </p:cNvSpPr>
          <p:nvPr/>
        </p:nvSpPr>
        <p:spPr>
          <a:xfrm>
            <a:off x="-1735007" y="106434"/>
            <a:ext cx="7778497" cy="751905"/>
          </a:xfrm>
          <a:prstGeom prst="rect">
            <a:avLst/>
          </a:prstGeom>
        </p:spPr>
        <p:txBody>
          <a:bodyPr vert="horz" lIns="91440" tIns="45720" rIns="91440" bIns="45720" rtlCol="0" anchor="b" anchorCtr="0">
            <a:noAutofit/>
          </a:bodyPr>
          <a:lstStyle>
            <a:lvl1pPr algn="ctr" defTabSz="685800" rtl="0" eaLnBrk="1" latinLnBrk="0" hangingPunct="1">
              <a:lnSpc>
                <a:spcPct val="90000"/>
              </a:lnSpc>
              <a:spcBef>
                <a:spcPct val="0"/>
              </a:spcBef>
              <a:buNone/>
              <a:defRPr sz="4500" kern="1200">
                <a:solidFill>
                  <a:schemeClr val="bg1"/>
                </a:solidFill>
                <a:latin typeface="+mj-lt"/>
                <a:ea typeface="+mj-ea"/>
                <a:cs typeface="+mj-cs"/>
              </a:defRPr>
            </a:lvl1pPr>
          </a:lstStyle>
          <a:p>
            <a:r>
              <a:rPr lang="en-US" sz="3200" dirty="0"/>
              <a:t>Competition</a:t>
            </a:r>
          </a:p>
        </p:txBody>
      </p:sp>
      <p:sp>
        <p:nvSpPr>
          <p:cNvPr id="9" name="Content Placeholder 2">
            <a:extLst>
              <a:ext uri="{FF2B5EF4-FFF2-40B4-BE49-F238E27FC236}">
                <a16:creationId xmlns:a16="http://schemas.microsoft.com/office/drawing/2014/main" id="{E4D36D89-345D-4FB7-8AAD-AED8A704186F}"/>
              </a:ext>
            </a:extLst>
          </p:cNvPr>
          <p:cNvSpPr txBox="1">
            <a:spLocks/>
          </p:cNvSpPr>
          <p:nvPr/>
        </p:nvSpPr>
        <p:spPr>
          <a:xfrm>
            <a:off x="499462" y="1112136"/>
            <a:ext cx="7772399" cy="4268914"/>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Clr>
                <a:schemeClr val="tx2"/>
              </a:buClr>
              <a:buFont typeface="Arial" panose="020B0604020202020204" pitchFamily="34" charset="0"/>
              <a:buNone/>
              <a:defRPr sz="2400" kern="1200">
                <a:solidFill>
                  <a:schemeClr val="bg1"/>
                </a:solidFill>
                <a:latin typeface="+mn-lt"/>
                <a:ea typeface="+mn-ea"/>
                <a:cs typeface="+mn-cs"/>
              </a:defRPr>
            </a:lvl1pPr>
            <a:lvl2pPr marL="342900" indent="0" algn="ctr" defTabSz="685800" rtl="0" eaLnBrk="1" latinLnBrk="0" hangingPunct="1">
              <a:lnSpc>
                <a:spcPct val="90000"/>
              </a:lnSpc>
              <a:spcBef>
                <a:spcPts val="375"/>
              </a:spcBef>
              <a:buClr>
                <a:schemeClr val="tx2"/>
              </a:buClr>
              <a:buFont typeface="Arial" panose="020B0604020202020204" pitchFamily="34" charset="0"/>
              <a:buNone/>
              <a:defRPr sz="1500" kern="1200">
                <a:solidFill>
                  <a:schemeClr val="bg1"/>
                </a:solidFill>
                <a:latin typeface="+mn-lt"/>
                <a:ea typeface="+mn-ea"/>
                <a:cs typeface="+mn-cs"/>
              </a:defRPr>
            </a:lvl2pPr>
            <a:lvl3pPr marL="685800" indent="0" algn="ctr" defTabSz="685800" rtl="0" eaLnBrk="1" latinLnBrk="0" hangingPunct="1">
              <a:lnSpc>
                <a:spcPct val="90000"/>
              </a:lnSpc>
              <a:spcBef>
                <a:spcPts val="375"/>
              </a:spcBef>
              <a:buClr>
                <a:schemeClr val="tx2"/>
              </a:buClr>
              <a:buFont typeface="Arial" panose="020B0604020202020204" pitchFamily="34" charset="0"/>
              <a:buNone/>
              <a:defRPr sz="1350" kern="1200">
                <a:solidFill>
                  <a:schemeClr val="bg1"/>
                </a:solidFill>
                <a:latin typeface="+mn-lt"/>
                <a:ea typeface="+mn-ea"/>
                <a:cs typeface="+mn-cs"/>
              </a:defRPr>
            </a:lvl3pPr>
            <a:lvl4pPr marL="1028700" indent="0" algn="ctr" defTabSz="685800" rtl="0" eaLnBrk="1" latinLnBrk="0" hangingPunct="1">
              <a:lnSpc>
                <a:spcPct val="90000"/>
              </a:lnSpc>
              <a:spcBef>
                <a:spcPts val="375"/>
              </a:spcBef>
              <a:buClr>
                <a:schemeClr val="tx2"/>
              </a:buClr>
              <a:buFont typeface="Arial" panose="020B0604020202020204" pitchFamily="34" charset="0"/>
              <a:buNone/>
              <a:defRPr sz="1200" kern="1200">
                <a:solidFill>
                  <a:schemeClr val="bg1"/>
                </a:solidFill>
                <a:latin typeface="+mn-lt"/>
                <a:ea typeface="+mn-ea"/>
                <a:cs typeface="+mn-cs"/>
              </a:defRPr>
            </a:lvl4pPr>
            <a:lvl5pPr marL="1371600" indent="0" algn="ctr" defTabSz="685800" rtl="0" eaLnBrk="1" latinLnBrk="0" hangingPunct="1">
              <a:lnSpc>
                <a:spcPct val="90000"/>
              </a:lnSpc>
              <a:spcBef>
                <a:spcPts val="375"/>
              </a:spcBef>
              <a:buClr>
                <a:schemeClr val="tx2"/>
              </a:buClr>
              <a:buFont typeface="Arial" panose="020B0604020202020204" pitchFamily="34" charset="0"/>
              <a:buNone/>
              <a:defRPr sz="1200" kern="1200">
                <a:solidFill>
                  <a:schemeClr val="bg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342900" indent="-342900" algn="l">
              <a:buFont typeface="Arial" panose="020B0604020202020204" pitchFamily="34" charset="0"/>
              <a:buChar char="•"/>
            </a:pPr>
            <a:r>
              <a:rPr lang="en-US" dirty="0"/>
              <a:t>How are your customers currently handling the problem</a:t>
            </a:r>
          </a:p>
          <a:p>
            <a:pPr marL="342900" indent="-342900" algn="l">
              <a:buFont typeface="Arial" panose="020B0604020202020204" pitchFamily="34" charset="0"/>
              <a:buChar char="•"/>
            </a:pPr>
            <a:r>
              <a:rPr lang="en-US" dirty="0"/>
              <a:t>How do you compare with the existing solutions in the market on features important to the customer (</a:t>
            </a:r>
            <a:r>
              <a:rPr lang="en-US" i="1" u="sng" dirty="0"/>
              <a:t>using a table to do this that includes your solution</a:t>
            </a:r>
            <a:r>
              <a:rPr lang="en-US" dirty="0"/>
              <a:t>)</a:t>
            </a:r>
          </a:p>
          <a:p>
            <a:pPr marL="342900" indent="-342900" algn="l">
              <a:buFont typeface="Arial" panose="020B0604020202020204" pitchFamily="34" charset="0"/>
              <a:buChar char="•"/>
            </a:pPr>
            <a:r>
              <a:rPr lang="en-US" dirty="0"/>
              <a:t>Explain why customers will switch to your innovation (even if it is from the status quo)</a:t>
            </a:r>
          </a:p>
          <a:p>
            <a:pPr marL="342900" indent="-342900" algn="l">
              <a:buFont typeface="Arial" panose="020B0604020202020204" pitchFamily="34" charset="0"/>
              <a:buChar char="•"/>
            </a:pPr>
            <a:r>
              <a:rPr lang="en-US" dirty="0"/>
              <a:t>How do you win in the market place</a:t>
            </a:r>
          </a:p>
        </p:txBody>
      </p:sp>
    </p:spTree>
    <p:extLst>
      <p:ext uri="{BB962C8B-B14F-4D97-AF65-F5344CB8AC3E}">
        <p14:creationId xmlns:p14="http://schemas.microsoft.com/office/powerpoint/2010/main" val="2527030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5AE0C7AB-8396-4BAE-8F70-5E98EE25B42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6710119" y="1871400"/>
            <a:ext cx="1750002" cy="1790700"/>
          </a:xfrm>
          <a:prstGeom prst="rect">
            <a:avLst/>
          </a:prstGeom>
        </p:spPr>
      </p:pic>
      <p:sp>
        <p:nvSpPr>
          <p:cNvPr id="7" name="Title 1">
            <a:extLst>
              <a:ext uri="{FF2B5EF4-FFF2-40B4-BE49-F238E27FC236}">
                <a16:creationId xmlns:a16="http://schemas.microsoft.com/office/drawing/2014/main" id="{47E0AC32-13ED-4C85-BBB1-658C372FF570}"/>
              </a:ext>
            </a:extLst>
          </p:cNvPr>
          <p:cNvSpPr txBox="1">
            <a:spLocks/>
          </p:cNvSpPr>
          <p:nvPr/>
        </p:nvSpPr>
        <p:spPr>
          <a:xfrm>
            <a:off x="-1581326" y="312761"/>
            <a:ext cx="7778497" cy="751905"/>
          </a:xfrm>
          <a:prstGeom prst="rect">
            <a:avLst/>
          </a:prstGeom>
        </p:spPr>
        <p:txBody>
          <a:bodyPr vert="horz" lIns="91440" tIns="45720" rIns="91440" bIns="45720" rtlCol="0" anchor="b" anchorCtr="0">
            <a:noAutofit/>
          </a:bodyPr>
          <a:lstStyle>
            <a:lvl1pPr algn="ctr" defTabSz="685800" rtl="0" eaLnBrk="1" latinLnBrk="0" hangingPunct="1">
              <a:lnSpc>
                <a:spcPct val="90000"/>
              </a:lnSpc>
              <a:spcBef>
                <a:spcPct val="0"/>
              </a:spcBef>
              <a:buNone/>
              <a:defRPr sz="4500" kern="1200">
                <a:solidFill>
                  <a:schemeClr val="bg1"/>
                </a:solidFill>
                <a:latin typeface="+mj-lt"/>
                <a:ea typeface="+mj-ea"/>
                <a:cs typeface="+mj-cs"/>
              </a:defRPr>
            </a:lvl1pPr>
          </a:lstStyle>
          <a:p>
            <a:r>
              <a:rPr lang="en-US" sz="3200" dirty="0"/>
              <a:t>Business Model</a:t>
            </a:r>
          </a:p>
        </p:txBody>
      </p:sp>
      <p:sp>
        <p:nvSpPr>
          <p:cNvPr id="9" name="Content Placeholder 2">
            <a:extLst>
              <a:ext uri="{FF2B5EF4-FFF2-40B4-BE49-F238E27FC236}">
                <a16:creationId xmlns:a16="http://schemas.microsoft.com/office/drawing/2014/main" id="{E4D36D89-345D-4FB7-8AAD-AED8A704186F}"/>
              </a:ext>
            </a:extLst>
          </p:cNvPr>
          <p:cNvSpPr txBox="1">
            <a:spLocks/>
          </p:cNvSpPr>
          <p:nvPr/>
        </p:nvSpPr>
        <p:spPr>
          <a:xfrm>
            <a:off x="437990" y="1588546"/>
            <a:ext cx="7772399" cy="4268914"/>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Clr>
                <a:schemeClr val="tx2"/>
              </a:buClr>
              <a:buFont typeface="Arial" panose="020B0604020202020204" pitchFamily="34" charset="0"/>
              <a:buNone/>
              <a:defRPr sz="2400" kern="1200">
                <a:solidFill>
                  <a:schemeClr val="bg1"/>
                </a:solidFill>
                <a:latin typeface="+mn-lt"/>
                <a:ea typeface="+mn-ea"/>
                <a:cs typeface="+mn-cs"/>
              </a:defRPr>
            </a:lvl1pPr>
            <a:lvl2pPr marL="342900" indent="0" algn="ctr" defTabSz="685800" rtl="0" eaLnBrk="1" latinLnBrk="0" hangingPunct="1">
              <a:lnSpc>
                <a:spcPct val="90000"/>
              </a:lnSpc>
              <a:spcBef>
                <a:spcPts val="375"/>
              </a:spcBef>
              <a:buClr>
                <a:schemeClr val="tx2"/>
              </a:buClr>
              <a:buFont typeface="Arial" panose="020B0604020202020204" pitchFamily="34" charset="0"/>
              <a:buNone/>
              <a:defRPr sz="1500" kern="1200">
                <a:solidFill>
                  <a:schemeClr val="bg1"/>
                </a:solidFill>
                <a:latin typeface="+mn-lt"/>
                <a:ea typeface="+mn-ea"/>
                <a:cs typeface="+mn-cs"/>
              </a:defRPr>
            </a:lvl2pPr>
            <a:lvl3pPr marL="685800" indent="0" algn="ctr" defTabSz="685800" rtl="0" eaLnBrk="1" latinLnBrk="0" hangingPunct="1">
              <a:lnSpc>
                <a:spcPct val="90000"/>
              </a:lnSpc>
              <a:spcBef>
                <a:spcPts val="375"/>
              </a:spcBef>
              <a:buClr>
                <a:schemeClr val="tx2"/>
              </a:buClr>
              <a:buFont typeface="Arial" panose="020B0604020202020204" pitchFamily="34" charset="0"/>
              <a:buNone/>
              <a:defRPr sz="1350" kern="1200">
                <a:solidFill>
                  <a:schemeClr val="bg1"/>
                </a:solidFill>
                <a:latin typeface="+mn-lt"/>
                <a:ea typeface="+mn-ea"/>
                <a:cs typeface="+mn-cs"/>
              </a:defRPr>
            </a:lvl3pPr>
            <a:lvl4pPr marL="1028700" indent="0" algn="ctr" defTabSz="685800" rtl="0" eaLnBrk="1" latinLnBrk="0" hangingPunct="1">
              <a:lnSpc>
                <a:spcPct val="90000"/>
              </a:lnSpc>
              <a:spcBef>
                <a:spcPts val="375"/>
              </a:spcBef>
              <a:buClr>
                <a:schemeClr val="tx2"/>
              </a:buClr>
              <a:buFont typeface="Arial" panose="020B0604020202020204" pitchFamily="34" charset="0"/>
              <a:buNone/>
              <a:defRPr sz="1200" kern="1200">
                <a:solidFill>
                  <a:schemeClr val="bg1"/>
                </a:solidFill>
                <a:latin typeface="+mn-lt"/>
                <a:ea typeface="+mn-ea"/>
                <a:cs typeface="+mn-cs"/>
              </a:defRPr>
            </a:lvl4pPr>
            <a:lvl5pPr marL="1371600" indent="0" algn="ctr" defTabSz="685800" rtl="0" eaLnBrk="1" latinLnBrk="0" hangingPunct="1">
              <a:lnSpc>
                <a:spcPct val="90000"/>
              </a:lnSpc>
              <a:spcBef>
                <a:spcPts val="375"/>
              </a:spcBef>
              <a:buClr>
                <a:schemeClr val="tx2"/>
              </a:buClr>
              <a:buFont typeface="Arial" panose="020B0604020202020204" pitchFamily="34" charset="0"/>
              <a:buNone/>
              <a:defRPr sz="1200" kern="1200">
                <a:solidFill>
                  <a:schemeClr val="bg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342900" indent="-342900" algn="l">
              <a:buFont typeface="Arial" panose="020B0604020202020204" pitchFamily="34" charset="0"/>
              <a:buChar char="•"/>
            </a:pPr>
            <a:r>
              <a:rPr lang="en-US" dirty="0"/>
              <a:t>How do you generate revenue and what are its sources</a:t>
            </a:r>
          </a:p>
          <a:p>
            <a:pPr marL="342900" indent="-342900" algn="l">
              <a:buFont typeface="Arial" panose="020B0604020202020204" pitchFamily="34" charset="0"/>
              <a:buChar char="•"/>
            </a:pPr>
            <a:r>
              <a:rPr lang="en-US" dirty="0"/>
              <a:t>How do you acquire customers - what channels do you use to do this</a:t>
            </a:r>
          </a:p>
          <a:p>
            <a:pPr marL="342900" indent="-342900" algn="l">
              <a:buFont typeface="Arial" panose="020B0604020202020204" pitchFamily="34" charset="0"/>
              <a:buChar char="•"/>
            </a:pPr>
            <a:r>
              <a:rPr lang="en-US" dirty="0"/>
              <a:t>Make sure your vision is grounded in reality</a:t>
            </a:r>
          </a:p>
        </p:txBody>
      </p:sp>
    </p:spTree>
    <p:extLst>
      <p:ext uri="{BB962C8B-B14F-4D97-AF65-F5344CB8AC3E}">
        <p14:creationId xmlns:p14="http://schemas.microsoft.com/office/powerpoint/2010/main" val="1342412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5AE0C7AB-8396-4BAE-8F70-5E98EE25B42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6710119" y="1871400"/>
            <a:ext cx="1750002" cy="1790700"/>
          </a:xfrm>
          <a:prstGeom prst="rect">
            <a:avLst/>
          </a:prstGeom>
        </p:spPr>
      </p:pic>
      <p:sp>
        <p:nvSpPr>
          <p:cNvPr id="5" name="Title 1">
            <a:extLst>
              <a:ext uri="{FF2B5EF4-FFF2-40B4-BE49-F238E27FC236}">
                <a16:creationId xmlns:a16="http://schemas.microsoft.com/office/drawing/2014/main" id="{3DC7952F-A705-4AFD-BEE3-6DA28F11C025}"/>
              </a:ext>
            </a:extLst>
          </p:cNvPr>
          <p:cNvSpPr txBox="1">
            <a:spLocks/>
          </p:cNvSpPr>
          <p:nvPr/>
        </p:nvSpPr>
        <p:spPr>
          <a:xfrm>
            <a:off x="-2057735" y="236497"/>
            <a:ext cx="7778497" cy="751905"/>
          </a:xfrm>
          <a:prstGeom prst="rect">
            <a:avLst/>
          </a:prstGeom>
        </p:spPr>
        <p:txBody>
          <a:bodyPr vert="horz" lIns="91440" tIns="45720" rIns="91440" bIns="45720" rtlCol="0" anchor="b" anchorCtr="0">
            <a:noAutofit/>
          </a:bodyPr>
          <a:lstStyle>
            <a:lvl1pPr algn="ctr" defTabSz="685800" rtl="0" eaLnBrk="1" latinLnBrk="0" hangingPunct="1">
              <a:lnSpc>
                <a:spcPct val="90000"/>
              </a:lnSpc>
              <a:spcBef>
                <a:spcPct val="0"/>
              </a:spcBef>
              <a:buNone/>
              <a:defRPr sz="4500" kern="1200">
                <a:solidFill>
                  <a:schemeClr val="bg1"/>
                </a:solidFill>
                <a:latin typeface="+mj-lt"/>
                <a:ea typeface="+mj-ea"/>
                <a:cs typeface="+mj-cs"/>
              </a:defRPr>
            </a:lvl1pPr>
          </a:lstStyle>
          <a:p>
            <a:r>
              <a:rPr lang="en-US" sz="3200" dirty="0"/>
              <a:t>Next Steps</a:t>
            </a:r>
          </a:p>
        </p:txBody>
      </p:sp>
      <p:sp>
        <p:nvSpPr>
          <p:cNvPr id="6" name="Content Placeholder 2">
            <a:extLst>
              <a:ext uri="{FF2B5EF4-FFF2-40B4-BE49-F238E27FC236}">
                <a16:creationId xmlns:a16="http://schemas.microsoft.com/office/drawing/2014/main" id="{E398B73B-3583-41D8-BC71-8A29618F2C2F}"/>
              </a:ext>
            </a:extLst>
          </p:cNvPr>
          <p:cNvSpPr txBox="1">
            <a:spLocks/>
          </p:cNvSpPr>
          <p:nvPr/>
        </p:nvSpPr>
        <p:spPr>
          <a:xfrm>
            <a:off x="476409" y="1381077"/>
            <a:ext cx="7772399" cy="4268914"/>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Clr>
                <a:schemeClr val="tx2"/>
              </a:buClr>
              <a:buFont typeface="Arial" panose="020B0604020202020204" pitchFamily="34" charset="0"/>
              <a:buNone/>
              <a:defRPr sz="2400" kern="1200">
                <a:solidFill>
                  <a:schemeClr val="bg1"/>
                </a:solidFill>
                <a:latin typeface="+mn-lt"/>
                <a:ea typeface="+mn-ea"/>
                <a:cs typeface="+mn-cs"/>
              </a:defRPr>
            </a:lvl1pPr>
            <a:lvl2pPr marL="342900" indent="0" algn="ctr" defTabSz="685800" rtl="0" eaLnBrk="1" latinLnBrk="0" hangingPunct="1">
              <a:lnSpc>
                <a:spcPct val="90000"/>
              </a:lnSpc>
              <a:spcBef>
                <a:spcPts val="375"/>
              </a:spcBef>
              <a:buClr>
                <a:schemeClr val="tx2"/>
              </a:buClr>
              <a:buFont typeface="Arial" panose="020B0604020202020204" pitchFamily="34" charset="0"/>
              <a:buNone/>
              <a:defRPr sz="1500" kern="1200">
                <a:solidFill>
                  <a:schemeClr val="bg1"/>
                </a:solidFill>
                <a:latin typeface="+mn-lt"/>
                <a:ea typeface="+mn-ea"/>
                <a:cs typeface="+mn-cs"/>
              </a:defRPr>
            </a:lvl2pPr>
            <a:lvl3pPr marL="685800" indent="0" algn="ctr" defTabSz="685800" rtl="0" eaLnBrk="1" latinLnBrk="0" hangingPunct="1">
              <a:lnSpc>
                <a:spcPct val="90000"/>
              </a:lnSpc>
              <a:spcBef>
                <a:spcPts val="375"/>
              </a:spcBef>
              <a:buClr>
                <a:schemeClr val="tx2"/>
              </a:buClr>
              <a:buFont typeface="Arial" panose="020B0604020202020204" pitchFamily="34" charset="0"/>
              <a:buNone/>
              <a:defRPr sz="1350" kern="1200">
                <a:solidFill>
                  <a:schemeClr val="bg1"/>
                </a:solidFill>
                <a:latin typeface="+mn-lt"/>
                <a:ea typeface="+mn-ea"/>
                <a:cs typeface="+mn-cs"/>
              </a:defRPr>
            </a:lvl3pPr>
            <a:lvl4pPr marL="1028700" indent="0" algn="ctr" defTabSz="685800" rtl="0" eaLnBrk="1" latinLnBrk="0" hangingPunct="1">
              <a:lnSpc>
                <a:spcPct val="90000"/>
              </a:lnSpc>
              <a:spcBef>
                <a:spcPts val="375"/>
              </a:spcBef>
              <a:buClr>
                <a:schemeClr val="tx2"/>
              </a:buClr>
              <a:buFont typeface="Arial" panose="020B0604020202020204" pitchFamily="34" charset="0"/>
              <a:buNone/>
              <a:defRPr sz="1200" kern="1200">
                <a:solidFill>
                  <a:schemeClr val="bg1"/>
                </a:solidFill>
                <a:latin typeface="+mn-lt"/>
                <a:ea typeface="+mn-ea"/>
                <a:cs typeface="+mn-cs"/>
              </a:defRPr>
            </a:lvl4pPr>
            <a:lvl5pPr marL="1371600" indent="0" algn="ctr" defTabSz="685800" rtl="0" eaLnBrk="1" latinLnBrk="0" hangingPunct="1">
              <a:lnSpc>
                <a:spcPct val="90000"/>
              </a:lnSpc>
              <a:spcBef>
                <a:spcPts val="375"/>
              </a:spcBef>
              <a:buClr>
                <a:schemeClr val="tx2"/>
              </a:buClr>
              <a:buFont typeface="Arial" panose="020B0604020202020204" pitchFamily="34" charset="0"/>
              <a:buNone/>
              <a:defRPr sz="1200" kern="1200">
                <a:solidFill>
                  <a:schemeClr val="bg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342900" indent="-342900" algn="l">
              <a:buFont typeface="Arial" panose="020B0604020202020204" pitchFamily="34" charset="0"/>
              <a:buChar char="•"/>
            </a:pPr>
            <a:r>
              <a:rPr lang="en-US" dirty="0"/>
              <a:t>What will you do over the next 6-12 months to further develop your innovation</a:t>
            </a:r>
          </a:p>
          <a:p>
            <a:pPr marL="342900" indent="-342900" algn="l">
              <a:buFont typeface="Arial" panose="020B0604020202020204" pitchFamily="34" charset="0"/>
              <a:buChar char="•"/>
            </a:pPr>
            <a:r>
              <a:rPr lang="en-US" dirty="0"/>
              <a:t>What are your key milestones</a:t>
            </a:r>
          </a:p>
          <a:p>
            <a:pPr marL="342900" indent="-342900" algn="l">
              <a:buFont typeface="Arial" panose="020B0604020202020204" pitchFamily="34" charset="0"/>
              <a:buChar char="•"/>
            </a:pPr>
            <a:r>
              <a:rPr lang="en-US" dirty="0"/>
              <a:t>Most important thing is clarity on the plan</a:t>
            </a:r>
          </a:p>
        </p:txBody>
      </p:sp>
    </p:spTree>
    <p:extLst>
      <p:ext uri="{BB962C8B-B14F-4D97-AF65-F5344CB8AC3E}">
        <p14:creationId xmlns:p14="http://schemas.microsoft.com/office/powerpoint/2010/main" val="3968266497"/>
      </p:ext>
    </p:extLst>
  </p:cSld>
  <p:clrMapOvr>
    <a:masterClrMapping/>
  </p:clrMapOvr>
</p:sld>
</file>

<file path=ppt/theme/theme1.xml><?xml version="1.0" encoding="utf-8"?>
<a:theme xmlns:a="http://schemas.openxmlformats.org/drawingml/2006/main" name="Office Theme">
  <a:themeElements>
    <a:clrScheme name="Custom 39">
      <a:dk1>
        <a:srgbClr val="003493"/>
      </a:dk1>
      <a:lt1>
        <a:srgbClr val="FFFFFF"/>
      </a:lt1>
      <a:dk2>
        <a:srgbClr val="00205B"/>
      </a:dk2>
      <a:lt2>
        <a:srgbClr val="FFB71B"/>
      </a:lt2>
      <a:accent1>
        <a:srgbClr val="B48400"/>
      </a:accent1>
      <a:accent2>
        <a:srgbClr val="49C1E0"/>
      </a:accent2>
      <a:accent3>
        <a:srgbClr val="96989A"/>
      </a:accent3>
      <a:accent4>
        <a:srgbClr val="000000"/>
      </a:accent4>
      <a:accent5>
        <a:srgbClr val="DB5729"/>
      </a:accent5>
      <a:accent6>
        <a:srgbClr val="008163"/>
      </a:accent6>
      <a:hlink>
        <a:srgbClr val="0064D2"/>
      </a:hlink>
      <a:folHlink>
        <a:srgbClr val="0064B3"/>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itt_forgeahead_template_light_16-9  -  Read-Only" id="{2CD01DF3-A0EE-4A08-811B-259B6C2BABBE}" vid="{060FB994-DACA-4CB1-89D4-ADE100AA47B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Pitt-Pitch-Deck-Example</Template>
  <TotalTime>0</TotalTime>
  <Words>354</Words>
  <Application>Microsoft Office PowerPoint</Application>
  <PresentationFormat>On-screen Show (16:9)</PresentationFormat>
  <Paragraphs>40</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Arial Black</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Woolstrum, Karen Elizabeth</dc:creator>
  <cp:lastModifiedBy>Woolstrum, Karen Elizabeth</cp:lastModifiedBy>
  <cp:revision>1</cp:revision>
  <cp:lastPrinted>2019-07-18T13:58:01Z</cp:lastPrinted>
  <dcterms:created xsi:type="dcterms:W3CDTF">2022-10-03T17:41:19Z</dcterms:created>
  <dcterms:modified xsi:type="dcterms:W3CDTF">2022-10-03T17:41:29Z</dcterms:modified>
</cp:coreProperties>
</file>